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51" r:id="rId2"/>
    <p:sldId id="379" r:id="rId3"/>
    <p:sldId id="380" r:id="rId4"/>
    <p:sldId id="355" r:id="rId5"/>
    <p:sldId id="356" r:id="rId6"/>
    <p:sldId id="357" r:id="rId7"/>
    <p:sldId id="381" r:id="rId8"/>
    <p:sldId id="382" r:id="rId9"/>
    <p:sldId id="383" r:id="rId10"/>
    <p:sldId id="384" r:id="rId11"/>
    <p:sldId id="385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278" r:id="rId3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лесніченко Ганна (Kolesnichenko Hanna)" initials="КГ" lastIdx="2" clrIdx="0"/>
  <p:cmAuthor id="1" name="Котина Алина (Kotina Alina)" initials="КА(A" lastIdx="8" clrIdx="1">
    <p:extLst/>
  </p:cmAuthor>
  <p:cmAuthor id="2" name="Alina" initials="A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DC900"/>
    <a:srgbClr val="094C9E"/>
    <a:srgbClr val="094DA0"/>
    <a:srgbClr val="005CAA"/>
    <a:srgbClr val="FDC80B"/>
    <a:srgbClr val="1F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2" autoAdjust="0"/>
    <p:restoredTop sz="93735" autoAdjust="0"/>
  </p:normalViewPr>
  <p:slideViewPr>
    <p:cSldViewPr snapToGrid="0" snapToObjects="1">
      <p:cViewPr>
        <p:scale>
          <a:sx n="70" d="100"/>
          <a:sy n="70" d="100"/>
        </p:scale>
        <p:origin x="-64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groups.flyui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C4D2D-02B7-4802-999C-436CEA2F42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A15FC-13AB-42E6-9FB2-7B951295C99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en-US" altLang="ru-RU" dirty="0" smtClean="0"/>
            <a:t>Avoid additional channel (GDS) fees: 15 USD per segment, up to 60 USD for RT ticket with transit and 2 USD for additional services</a:t>
          </a:r>
          <a:endParaRPr lang="ru-RU" dirty="0"/>
        </a:p>
      </dgm:t>
    </dgm:pt>
    <dgm:pt modelId="{E9B8D591-7CD8-4D25-B1C5-FD75DABE8FDE}" type="parTrans" cxnId="{E0F810A6-0B78-4DE0-9A67-8A074CF8ECAB}">
      <dgm:prSet/>
      <dgm:spPr/>
      <dgm:t>
        <a:bodyPr/>
        <a:lstStyle/>
        <a:p>
          <a:endParaRPr lang="ru-RU"/>
        </a:p>
      </dgm:t>
    </dgm:pt>
    <dgm:pt modelId="{DBB19545-DD1A-4057-AAC2-1038A9DC2BF4}" type="sibTrans" cxnId="{E0F810A6-0B78-4DE0-9A67-8A074CF8ECAB}">
      <dgm:prSet/>
      <dgm:spPr/>
      <dgm:t>
        <a:bodyPr/>
        <a:lstStyle/>
        <a:p>
          <a:endParaRPr lang="ru-RU"/>
        </a:p>
      </dgm:t>
    </dgm:pt>
    <dgm:pt modelId="{1E788105-EEC6-4193-87C5-8DB5A0D9D3C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en-US" altLang="ru-RU" dirty="0" smtClean="0"/>
            <a:t>Get access to special promotions and offers available exclusively through direct sales channels</a:t>
          </a:r>
          <a:endParaRPr lang="ru-RU" dirty="0"/>
        </a:p>
      </dgm:t>
    </dgm:pt>
    <dgm:pt modelId="{4CBC513C-E8B5-44E4-A3E4-BF080AE72C1B}" type="parTrans" cxnId="{494ECB9A-7B83-44A3-B659-C33FBAC656D4}">
      <dgm:prSet/>
      <dgm:spPr/>
      <dgm:t>
        <a:bodyPr/>
        <a:lstStyle/>
        <a:p>
          <a:endParaRPr lang="ru-RU"/>
        </a:p>
      </dgm:t>
    </dgm:pt>
    <dgm:pt modelId="{CE2EE549-3F12-48BA-9662-62AA1140E6E1}" type="sibTrans" cxnId="{494ECB9A-7B83-44A3-B659-C33FBAC656D4}">
      <dgm:prSet/>
      <dgm:spPr/>
      <dgm:t>
        <a:bodyPr/>
        <a:lstStyle/>
        <a:p>
          <a:endParaRPr lang="ru-RU"/>
        </a:p>
      </dgm:t>
    </dgm:pt>
    <dgm:pt modelId="{7278F49E-202C-4605-B5C8-F95FAEE35338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en-US" altLang="ru-RU" dirty="0" smtClean="0"/>
            <a:t>Integrate UIA content using the NDC API into existing online booking tools and sales processes</a:t>
          </a:r>
          <a:endParaRPr lang="ru-RU" dirty="0"/>
        </a:p>
      </dgm:t>
    </dgm:pt>
    <dgm:pt modelId="{8B164BE4-4C73-47B1-A284-868C604C5F91}" type="parTrans" cxnId="{E469A138-3920-4942-B415-312EB691042F}">
      <dgm:prSet/>
      <dgm:spPr/>
      <dgm:t>
        <a:bodyPr/>
        <a:lstStyle/>
        <a:p>
          <a:endParaRPr lang="ru-RU"/>
        </a:p>
      </dgm:t>
    </dgm:pt>
    <dgm:pt modelId="{781D7A68-59A1-4C63-BE3A-B742A8DBA0E4}" type="sibTrans" cxnId="{E469A138-3920-4942-B415-312EB691042F}">
      <dgm:prSet/>
      <dgm:spPr/>
      <dgm:t>
        <a:bodyPr/>
        <a:lstStyle/>
        <a:p>
          <a:endParaRPr lang="ru-RU"/>
        </a:p>
      </dgm:t>
    </dgm:pt>
    <dgm:pt modelId="{63D180D6-AFA6-45EF-9361-2F10B33562F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dirty="0" smtClean="0"/>
            <a:t>Provide group sales with special conditions and receive dynamic prices</a:t>
          </a:r>
          <a:endParaRPr lang="ru-RU" sz="1200" dirty="0"/>
        </a:p>
      </dgm:t>
    </dgm:pt>
    <dgm:pt modelId="{E3DD06FC-0C7C-4B81-A15E-3A2FF7FD72D9}" type="parTrans" cxnId="{0D3D93AB-5B5A-4EF0-9B35-F43CEA6160C6}">
      <dgm:prSet/>
      <dgm:spPr/>
      <dgm:t>
        <a:bodyPr/>
        <a:lstStyle/>
        <a:p>
          <a:endParaRPr lang="ru-RU"/>
        </a:p>
      </dgm:t>
    </dgm:pt>
    <dgm:pt modelId="{A48B09DB-544F-42D5-9731-8F73146479D1}" type="sibTrans" cxnId="{0D3D93AB-5B5A-4EF0-9B35-F43CEA6160C6}">
      <dgm:prSet/>
      <dgm:spPr/>
      <dgm:t>
        <a:bodyPr/>
        <a:lstStyle/>
        <a:p>
          <a:endParaRPr lang="ru-RU"/>
        </a:p>
      </dgm:t>
    </dgm:pt>
    <dgm:pt modelId="{3D845D79-2295-4EE8-9941-435C6153212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en-US" altLang="ru-RU" dirty="0" smtClean="0"/>
            <a:t>Make settlements through BSP or directly</a:t>
          </a:r>
          <a:r>
            <a:rPr lang="uk-UA" altLang="ru-RU" dirty="0" smtClean="0"/>
            <a:t> </a:t>
          </a:r>
          <a:r>
            <a:rPr lang="en-US" altLang="ru-RU" dirty="0" smtClean="0"/>
            <a:t>with UIA</a:t>
          </a:r>
          <a:endParaRPr lang="ru-RU" dirty="0"/>
        </a:p>
      </dgm:t>
    </dgm:pt>
    <dgm:pt modelId="{DBED96A8-AB19-4C6A-8C9C-4B0C00ADC3F3}" type="parTrans" cxnId="{F4111B56-2208-4C96-B0C8-E0278FCDA1A3}">
      <dgm:prSet/>
      <dgm:spPr/>
      <dgm:t>
        <a:bodyPr/>
        <a:lstStyle/>
        <a:p>
          <a:endParaRPr lang="ru-RU"/>
        </a:p>
      </dgm:t>
    </dgm:pt>
    <dgm:pt modelId="{DFCF3E0B-B229-4F1C-8DE1-1A69FE2981CA}" type="sibTrans" cxnId="{F4111B56-2208-4C96-B0C8-E0278FCDA1A3}">
      <dgm:prSet/>
      <dgm:spPr/>
      <dgm:t>
        <a:bodyPr/>
        <a:lstStyle/>
        <a:p>
          <a:endParaRPr lang="ru-RU"/>
        </a:p>
      </dgm:t>
    </dgm:pt>
    <dgm:pt modelId="{F42FF4AA-B3D9-42AB-A5E9-8C00BA24E874}" type="pres">
      <dgm:prSet presAssocID="{F57C4D2D-02B7-4802-999C-436CEA2F4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297D9-C404-4BF2-A618-D73C7B05D8B3}" type="pres">
      <dgm:prSet presAssocID="{D72A15FC-13AB-42E6-9FB2-7B951295C999}" presName="composite" presStyleCnt="0"/>
      <dgm:spPr/>
    </dgm:pt>
    <dgm:pt modelId="{3B123129-9851-4183-AB2B-3EFCDA250E0A}" type="pres">
      <dgm:prSet presAssocID="{D72A15FC-13AB-42E6-9FB2-7B951295C999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F40E-E5BA-4B5D-96A0-51EB2C35889B}" type="pres">
      <dgm:prSet presAssocID="{D72A15FC-13AB-42E6-9FB2-7B951295C999}" presName="rect2" presStyleLbl="fgImgPlace1" presStyleIdx="0" presStyleCnt="5"/>
      <dgm:spPr>
        <a:noFill/>
        <a:ln>
          <a:noFill/>
        </a:ln>
      </dgm:spPr>
    </dgm:pt>
    <dgm:pt modelId="{0D870132-A15B-4792-A07E-8F7F2AB768D6}" type="pres">
      <dgm:prSet presAssocID="{DBB19545-DD1A-4057-AAC2-1038A9DC2BF4}" presName="sibTrans" presStyleCnt="0"/>
      <dgm:spPr/>
    </dgm:pt>
    <dgm:pt modelId="{263CC5C8-75CD-4017-A86F-45CE6B5845E2}" type="pres">
      <dgm:prSet presAssocID="{1E788105-EEC6-4193-87C5-8DB5A0D9D3C3}" presName="composite" presStyleCnt="0"/>
      <dgm:spPr/>
    </dgm:pt>
    <dgm:pt modelId="{5CCDB773-6918-4AAB-B24A-6981E378B3CB}" type="pres">
      <dgm:prSet presAssocID="{1E788105-EEC6-4193-87C5-8DB5A0D9D3C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0CD6C-C7A6-4640-941D-8A2B7C909BD4}" type="pres">
      <dgm:prSet presAssocID="{1E788105-EEC6-4193-87C5-8DB5A0D9D3C3}" presName="rect2" presStyleLbl="fgImgPlace1" presStyleIdx="1" presStyleCnt="5"/>
      <dgm:spPr>
        <a:noFill/>
        <a:ln>
          <a:noFill/>
        </a:ln>
      </dgm:spPr>
    </dgm:pt>
    <dgm:pt modelId="{89B36ABA-8CE4-49B4-A256-D38DD6CE116A}" type="pres">
      <dgm:prSet presAssocID="{CE2EE549-3F12-48BA-9662-62AA1140E6E1}" presName="sibTrans" presStyleCnt="0"/>
      <dgm:spPr/>
    </dgm:pt>
    <dgm:pt modelId="{1E5F4ECC-2338-4332-BE67-DEC19D416C9D}" type="pres">
      <dgm:prSet presAssocID="{7278F49E-202C-4605-B5C8-F95FAEE35338}" presName="composite" presStyleCnt="0"/>
      <dgm:spPr/>
    </dgm:pt>
    <dgm:pt modelId="{011A2566-631B-459A-A70F-F9B630603B08}" type="pres">
      <dgm:prSet presAssocID="{7278F49E-202C-4605-B5C8-F95FAEE3533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47ED-C382-4367-9353-7CBC05EBEE2D}" type="pres">
      <dgm:prSet presAssocID="{7278F49E-202C-4605-B5C8-F95FAEE35338}" presName="rect2" presStyleLbl="fgImgPlace1" presStyleIdx="2" presStyleCnt="5"/>
      <dgm:spPr>
        <a:noFill/>
        <a:ln>
          <a:noFill/>
        </a:ln>
      </dgm:spPr>
    </dgm:pt>
    <dgm:pt modelId="{98A931FC-59F9-476A-9EA3-37139F5A1421}" type="pres">
      <dgm:prSet presAssocID="{781D7A68-59A1-4C63-BE3A-B742A8DBA0E4}" presName="sibTrans" presStyleCnt="0"/>
      <dgm:spPr/>
    </dgm:pt>
    <dgm:pt modelId="{73C77E59-78EB-48D1-A439-0F2B26FB26FD}" type="pres">
      <dgm:prSet presAssocID="{63D180D6-AFA6-45EF-9361-2F10B33562F2}" presName="composite" presStyleCnt="0"/>
      <dgm:spPr/>
    </dgm:pt>
    <dgm:pt modelId="{250C7DA0-5156-4740-A988-F3190A1CA449}" type="pres">
      <dgm:prSet presAssocID="{63D180D6-AFA6-45EF-9361-2F10B33562F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35A11-77D0-4164-BCFE-3370787DD049}" type="pres">
      <dgm:prSet presAssocID="{63D180D6-AFA6-45EF-9361-2F10B33562F2}" presName="rect2" presStyleLbl="fgImgPlace1" presStyleIdx="3" presStyleCnt="5"/>
      <dgm:spPr>
        <a:noFill/>
        <a:ln>
          <a:noFill/>
        </a:ln>
      </dgm:spPr>
    </dgm:pt>
    <dgm:pt modelId="{D8085D53-4FDB-4C2F-A869-DB8DD80C96AF}" type="pres">
      <dgm:prSet presAssocID="{A48B09DB-544F-42D5-9731-8F73146479D1}" presName="sibTrans" presStyleCnt="0"/>
      <dgm:spPr/>
    </dgm:pt>
    <dgm:pt modelId="{74320BF5-8915-4118-A023-F99FD261D77D}" type="pres">
      <dgm:prSet presAssocID="{3D845D79-2295-4EE8-9941-435C6153212D}" presName="composite" presStyleCnt="0"/>
      <dgm:spPr/>
    </dgm:pt>
    <dgm:pt modelId="{4286A217-53F5-4060-AB1B-BA65274E8261}" type="pres">
      <dgm:prSet presAssocID="{3D845D79-2295-4EE8-9941-435C6153212D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643D-BAA4-487E-AB1A-26EB7AC4A91D}" type="pres">
      <dgm:prSet presAssocID="{3D845D79-2295-4EE8-9941-435C6153212D}" presName="rect2" presStyleLbl="fgImgPlace1" presStyleIdx="4" presStyleCnt="5"/>
      <dgm:spPr>
        <a:noFill/>
        <a:ln>
          <a:noFill/>
        </a:ln>
      </dgm:spPr>
    </dgm:pt>
  </dgm:ptLst>
  <dgm:cxnLst>
    <dgm:cxn modelId="{648E163E-39FF-4225-8932-FCC675D68795}" type="presOf" srcId="{63D180D6-AFA6-45EF-9361-2F10B33562F2}" destId="{250C7DA0-5156-4740-A988-F3190A1CA449}" srcOrd="0" destOrd="0" presId="urn:microsoft.com/office/officeart/2008/layout/PictureStrips"/>
    <dgm:cxn modelId="{6584897E-189F-4D45-A8B0-0AF79E85B982}" type="presOf" srcId="{3D845D79-2295-4EE8-9941-435C6153212D}" destId="{4286A217-53F5-4060-AB1B-BA65274E8261}" srcOrd="0" destOrd="0" presId="urn:microsoft.com/office/officeart/2008/layout/PictureStrips"/>
    <dgm:cxn modelId="{D1A02A03-82CA-4524-A283-82E782369D24}" type="presOf" srcId="{1E788105-EEC6-4193-87C5-8DB5A0D9D3C3}" destId="{5CCDB773-6918-4AAB-B24A-6981E378B3CB}" srcOrd="0" destOrd="0" presId="urn:microsoft.com/office/officeart/2008/layout/PictureStrips"/>
    <dgm:cxn modelId="{E469A138-3920-4942-B415-312EB691042F}" srcId="{F57C4D2D-02B7-4802-999C-436CEA2F4232}" destId="{7278F49E-202C-4605-B5C8-F95FAEE35338}" srcOrd="2" destOrd="0" parTransId="{8B164BE4-4C73-47B1-A284-868C604C5F91}" sibTransId="{781D7A68-59A1-4C63-BE3A-B742A8DBA0E4}"/>
    <dgm:cxn modelId="{0D3D93AB-5B5A-4EF0-9B35-F43CEA6160C6}" srcId="{F57C4D2D-02B7-4802-999C-436CEA2F4232}" destId="{63D180D6-AFA6-45EF-9361-2F10B33562F2}" srcOrd="3" destOrd="0" parTransId="{E3DD06FC-0C7C-4B81-A15E-3A2FF7FD72D9}" sibTransId="{A48B09DB-544F-42D5-9731-8F73146479D1}"/>
    <dgm:cxn modelId="{5FE802F1-9C65-4425-B563-F096AB48EB2D}" type="presOf" srcId="{D72A15FC-13AB-42E6-9FB2-7B951295C999}" destId="{3B123129-9851-4183-AB2B-3EFCDA250E0A}" srcOrd="0" destOrd="0" presId="urn:microsoft.com/office/officeart/2008/layout/PictureStrips"/>
    <dgm:cxn modelId="{E0F810A6-0B78-4DE0-9A67-8A074CF8ECAB}" srcId="{F57C4D2D-02B7-4802-999C-436CEA2F4232}" destId="{D72A15FC-13AB-42E6-9FB2-7B951295C999}" srcOrd="0" destOrd="0" parTransId="{E9B8D591-7CD8-4D25-B1C5-FD75DABE8FDE}" sibTransId="{DBB19545-DD1A-4057-AAC2-1038A9DC2BF4}"/>
    <dgm:cxn modelId="{ADF15540-32B8-4986-A1B6-494645E4BD6F}" type="presOf" srcId="{7278F49E-202C-4605-B5C8-F95FAEE35338}" destId="{011A2566-631B-459A-A70F-F9B630603B08}" srcOrd="0" destOrd="0" presId="urn:microsoft.com/office/officeart/2008/layout/PictureStrips"/>
    <dgm:cxn modelId="{B6FF62C1-C0B1-4B08-BD6E-D905143B17E5}" type="presOf" srcId="{F57C4D2D-02B7-4802-999C-436CEA2F4232}" destId="{F42FF4AA-B3D9-42AB-A5E9-8C00BA24E874}" srcOrd="0" destOrd="0" presId="urn:microsoft.com/office/officeart/2008/layout/PictureStrips"/>
    <dgm:cxn modelId="{494ECB9A-7B83-44A3-B659-C33FBAC656D4}" srcId="{F57C4D2D-02B7-4802-999C-436CEA2F4232}" destId="{1E788105-EEC6-4193-87C5-8DB5A0D9D3C3}" srcOrd="1" destOrd="0" parTransId="{4CBC513C-E8B5-44E4-A3E4-BF080AE72C1B}" sibTransId="{CE2EE549-3F12-48BA-9662-62AA1140E6E1}"/>
    <dgm:cxn modelId="{F4111B56-2208-4C96-B0C8-E0278FCDA1A3}" srcId="{F57C4D2D-02B7-4802-999C-436CEA2F4232}" destId="{3D845D79-2295-4EE8-9941-435C6153212D}" srcOrd="4" destOrd="0" parTransId="{DBED96A8-AB19-4C6A-8C9C-4B0C00ADC3F3}" sibTransId="{DFCF3E0B-B229-4F1C-8DE1-1A69FE2981CA}"/>
    <dgm:cxn modelId="{3584CC3D-9A5A-42AF-83FE-57275BDFE6F4}" type="presParOf" srcId="{F42FF4AA-B3D9-42AB-A5E9-8C00BA24E874}" destId="{4B8297D9-C404-4BF2-A618-D73C7B05D8B3}" srcOrd="0" destOrd="0" presId="urn:microsoft.com/office/officeart/2008/layout/PictureStrips"/>
    <dgm:cxn modelId="{94798A25-EDE8-4FAC-A247-ADA7E9B5C409}" type="presParOf" srcId="{4B8297D9-C404-4BF2-A618-D73C7B05D8B3}" destId="{3B123129-9851-4183-AB2B-3EFCDA250E0A}" srcOrd="0" destOrd="0" presId="urn:microsoft.com/office/officeart/2008/layout/PictureStrips"/>
    <dgm:cxn modelId="{8A13E0EC-EB7B-425D-8A60-A12F71A8E01F}" type="presParOf" srcId="{4B8297D9-C404-4BF2-A618-D73C7B05D8B3}" destId="{1515F40E-E5BA-4B5D-96A0-51EB2C35889B}" srcOrd="1" destOrd="0" presId="urn:microsoft.com/office/officeart/2008/layout/PictureStrips"/>
    <dgm:cxn modelId="{03A199C1-C6E7-44EB-9ED2-5F3DB6A2E791}" type="presParOf" srcId="{F42FF4AA-B3D9-42AB-A5E9-8C00BA24E874}" destId="{0D870132-A15B-4792-A07E-8F7F2AB768D6}" srcOrd="1" destOrd="0" presId="urn:microsoft.com/office/officeart/2008/layout/PictureStrips"/>
    <dgm:cxn modelId="{32066808-5DEB-4DDD-9D14-3C477BBC925C}" type="presParOf" srcId="{F42FF4AA-B3D9-42AB-A5E9-8C00BA24E874}" destId="{263CC5C8-75CD-4017-A86F-45CE6B5845E2}" srcOrd="2" destOrd="0" presId="urn:microsoft.com/office/officeart/2008/layout/PictureStrips"/>
    <dgm:cxn modelId="{C25D7DCE-0774-4B87-B5A3-65B84C14180F}" type="presParOf" srcId="{263CC5C8-75CD-4017-A86F-45CE6B5845E2}" destId="{5CCDB773-6918-4AAB-B24A-6981E378B3CB}" srcOrd="0" destOrd="0" presId="urn:microsoft.com/office/officeart/2008/layout/PictureStrips"/>
    <dgm:cxn modelId="{0B23F3F9-B9FC-40A4-AFDD-CDA496C6B039}" type="presParOf" srcId="{263CC5C8-75CD-4017-A86F-45CE6B5845E2}" destId="{7200CD6C-C7A6-4640-941D-8A2B7C909BD4}" srcOrd="1" destOrd="0" presId="urn:microsoft.com/office/officeart/2008/layout/PictureStrips"/>
    <dgm:cxn modelId="{143A5F7D-B702-4A80-9716-AF19D04DA674}" type="presParOf" srcId="{F42FF4AA-B3D9-42AB-A5E9-8C00BA24E874}" destId="{89B36ABA-8CE4-49B4-A256-D38DD6CE116A}" srcOrd="3" destOrd="0" presId="urn:microsoft.com/office/officeart/2008/layout/PictureStrips"/>
    <dgm:cxn modelId="{74EF831C-BA5A-4C3B-9F68-DC33C9A4BD28}" type="presParOf" srcId="{F42FF4AA-B3D9-42AB-A5E9-8C00BA24E874}" destId="{1E5F4ECC-2338-4332-BE67-DEC19D416C9D}" srcOrd="4" destOrd="0" presId="urn:microsoft.com/office/officeart/2008/layout/PictureStrips"/>
    <dgm:cxn modelId="{1A65A77D-BAE5-479C-9F48-8C3BD08AFEA0}" type="presParOf" srcId="{1E5F4ECC-2338-4332-BE67-DEC19D416C9D}" destId="{011A2566-631B-459A-A70F-F9B630603B08}" srcOrd="0" destOrd="0" presId="urn:microsoft.com/office/officeart/2008/layout/PictureStrips"/>
    <dgm:cxn modelId="{13DF1776-6300-4CF4-A814-F978F47A06BA}" type="presParOf" srcId="{1E5F4ECC-2338-4332-BE67-DEC19D416C9D}" destId="{ADBA47ED-C382-4367-9353-7CBC05EBEE2D}" srcOrd="1" destOrd="0" presId="urn:microsoft.com/office/officeart/2008/layout/PictureStrips"/>
    <dgm:cxn modelId="{0AE998A0-C93A-416C-8835-B56F9BAA7176}" type="presParOf" srcId="{F42FF4AA-B3D9-42AB-A5E9-8C00BA24E874}" destId="{98A931FC-59F9-476A-9EA3-37139F5A1421}" srcOrd="5" destOrd="0" presId="urn:microsoft.com/office/officeart/2008/layout/PictureStrips"/>
    <dgm:cxn modelId="{EE28166D-752E-4FA8-BA53-00E85D9FF723}" type="presParOf" srcId="{F42FF4AA-B3D9-42AB-A5E9-8C00BA24E874}" destId="{73C77E59-78EB-48D1-A439-0F2B26FB26FD}" srcOrd="6" destOrd="0" presId="urn:microsoft.com/office/officeart/2008/layout/PictureStrips"/>
    <dgm:cxn modelId="{D6353A66-D0F1-4F81-9667-E0DA942262B8}" type="presParOf" srcId="{73C77E59-78EB-48D1-A439-0F2B26FB26FD}" destId="{250C7DA0-5156-4740-A988-F3190A1CA449}" srcOrd="0" destOrd="0" presId="urn:microsoft.com/office/officeart/2008/layout/PictureStrips"/>
    <dgm:cxn modelId="{69809568-CBFB-4D3F-B18D-890BE5815AD9}" type="presParOf" srcId="{73C77E59-78EB-48D1-A439-0F2B26FB26FD}" destId="{5D935A11-77D0-4164-BCFE-3370787DD049}" srcOrd="1" destOrd="0" presId="urn:microsoft.com/office/officeart/2008/layout/PictureStrips"/>
    <dgm:cxn modelId="{56164CC1-7B1F-4198-B7F4-96EF3F2815DE}" type="presParOf" srcId="{F42FF4AA-B3D9-42AB-A5E9-8C00BA24E874}" destId="{D8085D53-4FDB-4C2F-A869-DB8DD80C96AF}" srcOrd="7" destOrd="0" presId="urn:microsoft.com/office/officeart/2008/layout/PictureStrips"/>
    <dgm:cxn modelId="{9393A82D-9C1C-4F38-B47D-CCD035666A24}" type="presParOf" srcId="{F42FF4AA-B3D9-42AB-A5E9-8C00BA24E874}" destId="{74320BF5-8915-4118-A023-F99FD261D77D}" srcOrd="8" destOrd="0" presId="urn:microsoft.com/office/officeart/2008/layout/PictureStrips"/>
    <dgm:cxn modelId="{1739CB60-07DF-43C6-BDF1-DFE2A4EC0195}" type="presParOf" srcId="{74320BF5-8915-4118-A023-F99FD261D77D}" destId="{4286A217-53F5-4060-AB1B-BA65274E8261}" srcOrd="0" destOrd="0" presId="urn:microsoft.com/office/officeart/2008/layout/PictureStrips"/>
    <dgm:cxn modelId="{028C5837-1D89-4FC9-8CA1-25E32C86F28B}" type="presParOf" srcId="{74320BF5-8915-4118-A023-F99FD261D77D}" destId="{2EE7643D-BAA4-487E-AB1A-26EB7AC4A91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 smtClean="0"/>
            <a:t>Contact SolringAir to get a link to NDC API Implementation Instructions and Sandbox Credentials (Test Environment)</a:t>
          </a:r>
          <a:endParaRPr lang="ru-RU" sz="1200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b="0" dirty="0" smtClean="0"/>
            <a:t>Complete NDC API implementation and certification (takes up to 5 business days)</a:t>
          </a:r>
          <a:endParaRPr lang="ru-RU" sz="1200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b="0" noProof="0" dirty="0" smtClean="0"/>
            <a:t>Sign the NDC API agreement with UIA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8B07177D-CA9E-48BB-B7B9-6255D74C6B5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b="0" noProof="0" dirty="0" smtClean="0"/>
            <a:t>Get your AIDL office ID and wiki link</a:t>
          </a:r>
          <a:endParaRPr lang="ru-RU" altLang="ru-RU" sz="1200" b="0" noProof="0" dirty="0" smtClean="0"/>
        </a:p>
      </dgm:t>
    </dgm:pt>
    <dgm:pt modelId="{4F9FF367-74E8-466D-A8DE-429BD1A2DE63}" type="parTrans" cxnId="{918175AA-C7DF-4C0A-9405-48B0510A23A9}">
      <dgm:prSet/>
      <dgm:spPr/>
      <dgm:t>
        <a:bodyPr/>
        <a:lstStyle/>
        <a:p>
          <a:endParaRPr lang="ru-RU"/>
        </a:p>
      </dgm:t>
    </dgm:pt>
    <dgm:pt modelId="{F870E93E-10E7-4EE5-A4E5-DA88184E3551}" type="sibTrans" cxnId="{918175AA-C7DF-4C0A-9405-48B0510A23A9}">
      <dgm:prSet/>
      <dgm:spPr/>
      <dgm:t>
        <a:bodyPr/>
        <a:lstStyle/>
        <a:p>
          <a:endParaRPr lang="ru-RU"/>
        </a:p>
      </dgm:t>
    </dgm:pt>
    <dgm:pt modelId="{DCCF9BC8-48FE-4016-B30E-0B9231F2C91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b="0" noProof="0" dirty="0" smtClean="0"/>
            <a:t>Fill out the user questionnaire and send it to UIA</a:t>
          </a:r>
          <a:endParaRPr lang="ru-RU" altLang="ru-RU" sz="1200" b="0" noProof="0" dirty="0" smtClean="0"/>
        </a:p>
      </dgm:t>
    </dgm:pt>
    <dgm:pt modelId="{4CFC325E-FFAA-4967-A1CD-AAAD5B956D31}" type="parTrans" cxnId="{2BF5E8B5-B986-4627-AAE6-88CAD2E9B454}">
      <dgm:prSet/>
      <dgm:spPr/>
      <dgm:t>
        <a:bodyPr/>
        <a:lstStyle/>
        <a:p>
          <a:endParaRPr lang="ru-RU"/>
        </a:p>
      </dgm:t>
    </dgm:pt>
    <dgm:pt modelId="{07DE36CC-0B70-411F-B8F4-44228C324A1A}" type="sibTrans" cxnId="{2BF5E8B5-B986-4627-AAE6-88CAD2E9B454}">
      <dgm:prSet/>
      <dgm:spPr/>
      <dgm:t>
        <a:bodyPr/>
        <a:lstStyle/>
        <a:p>
          <a:endParaRPr lang="ru-RU"/>
        </a:p>
      </dgm:t>
    </dgm:pt>
    <dgm:pt modelId="{DBD46A08-22F0-4F09-91AA-E40F5EA4E2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200" b="0" dirty="0" smtClean="0"/>
            <a:t>Congratulations! You are ready to work in UIA NDC API</a:t>
          </a:r>
          <a:endParaRPr lang="ru-RU" altLang="ru-RU" sz="1200" b="0" dirty="0" smtClean="0"/>
        </a:p>
      </dgm:t>
    </dgm:pt>
    <dgm:pt modelId="{E4372721-2EA6-495B-A73C-78FB91CD83AC}" type="parTrans" cxnId="{FEFA4E0D-2BB0-4CA6-BABD-75273BB0C7C7}">
      <dgm:prSet/>
      <dgm:spPr/>
      <dgm:t>
        <a:bodyPr/>
        <a:lstStyle/>
        <a:p>
          <a:endParaRPr lang="ru-RU"/>
        </a:p>
      </dgm:t>
    </dgm:pt>
    <dgm:pt modelId="{7A76732D-4D94-4627-A976-2A846BC1EF60}" type="sibTrans" cxnId="{FEFA4E0D-2BB0-4CA6-BABD-75273BB0C7C7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X="11236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545D8-7D38-4C07-9A69-6B0A2FEC3296}" type="presOf" srcId="{006F18BA-7418-49AE-A111-395461E92128}" destId="{B18064E5-01AF-4846-891D-0E7CF74F7F08}" srcOrd="0" destOrd="0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858561D7-0E16-45E1-ABD0-5887FE094E29}" type="presOf" srcId="{DCCF9BC8-48FE-4016-B30E-0B9231F2C917}" destId="{61A345EE-AA8E-4967-9224-F46DAF5AF0BF}" srcOrd="0" destOrd="2" presId="urn:microsoft.com/office/officeart/2005/8/layout/hProcess6"/>
    <dgm:cxn modelId="{4C71028C-6826-43F1-A785-E26BBAA08D42}" type="presOf" srcId="{8B07177D-CA9E-48BB-B7B9-6255D74C6B50}" destId="{61A345EE-AA8E-4967-9224-F46DAF5AF0BF}" srcOrd="0" destOrd="1" presId="urn:microsoft.com/office/officeart/2005/8/layout/hProcess6"/>
    <dgm:cxn modelId="{46C09D78-3BB3-4A08-B34D-7CF7C0DD0A7E}" type="presOf" srcId="{DBD46A08-22F0-4F09-91AA-E40F5EA4E278}" destId="{74B4E4D5-8910-4A36-A76D-512BA7A6E21E}" srcOrd="0" destOrd="1" presId="urn:microsoft.com/office/officeart/2005/8/layout/hProcess6"/>
    <dgm:cxn modelId="{32862057-DFD6-4A99-B688-00FBBDF38D48}" type="presOf" srcId="{DBD46A08-22F0-4F09-91AA-E40F5EA4E278}" destId="{636C1188-8B68-484A-B223-28D387F33D47}" srcOrd="1" destOrd="1" presId="urn:microsoft.com/office/officeart/2005/8/layout/hProcess6"/>
    <dgm:cxn modelId="{918175AA-C7DF-4C0A-9405-48B0510A23A9}" srcId="{006F18BA-7418-49AE-A111-395461E92128}" destId="{8B07177D-CA9E-48BB-B7B9-6255D74C6B50}" srcOrd="1" destOrd="0" parTransId="{4F9FF367-74E8-466D-A8DE-429BD1A2DE63}" sibTransId="{F870E93E-10E7-4EE5-A4E5-DA88184E3551}"/>
    <dgm:cxn modelId="{EF0025F9-1B56-468C-8C22-4AE04CBAE0D0}" type="presOf" srcId="{7F558FA8-2F9A-407B-A379-DB46298B94CB}" destId="{D28D8C8B-AB04-4DD5-A4CF-003D0B4ABE64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DDD64EF5-3357-432E-9775-6865AAE7CB0A}" type="presOf" srcId="{7F558FA8-2F9A-407B-A379-DB46298B94CB}" destId="{CA1F6022-AAA6-44D9-B584-85C16D6237C2}" srcOrd="1" destOrd="0" presId="urn:microsoft.com/office/officeart/2005/8/layout/hProcess6"/>
    <dgm:cxn modelId="{7DDF42C9-DD7E-4F71-95D6-524984A9765D}" type="presOf" srcId="{E4CE9B5A-06B3-4F45-A8D4-7E4B2EAD5AC0}" destId="{636C1188-8B68-484A-B223-28D387F33D47}" srcOrd="1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6B98BC35-1175-4DA2-B439-2F2AE75060E4}" type="presOf" srcId="{D7F924F6-FAE7-4CC6-8E26-BD1411907F08}" destId="{61A345EE-AA8E-4967-9224-F46DAF5AF0BF}" srcOrd="0" destOrd="0" presId="urn:microsoft.com/office/officeart/2005/8/layout/hProcess6"/>
    <dgm:cxn modelId="{FEFA4E0D-2BB0-4CA6-BABD-75273BB0C7C7}" srcId="{166570A0-66C4-4D7B-B13A-9F5A3D1DC2FE}" destId="{DBD46A08-22F0-4F09-91AA-E40F5EA4E278}" srcOrd="1" destOrd="0" parTransId="{E4372721-2EA6-495B-A73C-78FB91CD83AC}" sibTransId="{7A76732D-4D94-4627-A976-2A846BC1EF60}"/>
    <dgm:cxn modelId="{47C1DECD-B387-4430-8BEF-23A4A587EA50}" type="presOf" srcId="{0D63F89F-D579-4665-9CDB-EB65FD2F4C58}" destId="{1452F03A-51BB-4311-9462-EACE75FD7FC3}" srcOrd="0" destOrd="0" presId="urn:microsoft.com/office/officeart/2005/8/layout/hProcess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2BF5E8B5-B986-4627-AAE6-88CAD2E9B454}" srcId="{006F18BA-7418-49AE-A111-395461E92128}" destId="{DCCF9BC8-48FE-4016-B30E-0B9231F2C917}" srcOrd="2" destOrd="0" parTransId="{4CFC325E-FFAA-4967-A1CD-AAAD5B956D31}" sibTransId="{07DE36CC-0B70-411F-B8F4-44228C324A1A}"/>
    <dgm:cxn modelId="{2FCE46DB-A304-44E8-9891-181332A1600C}" type="presOf" srcId="{79D9BDAF-0972-48D9-ABCB-E48D555ECE39}" destId="{A19638FD-FE59-43AE-BA5E-E08A06A0EC03}" srcOrd="0" destOrd="0" presId="urn:microsoft.com/office/officeart/2005/8/layout/hProcess6"/>
    <dgm:cxn modelId="{863EEB12-3E2E-4EE7-A37A-F3AB6DC43615}" type="presOf" srcId="{D7F924F6-FAE7-4CC6-8E26-BD1411907F08}" destId="{09F44E53-A129-4749-8824-F9561038D79F}" srcOrd="1" destOrd="0" presId="urn:microsoft.com/office/officeart/2005/8/layout/hProcess6"/>
    <dgm:cxn modelId="{DF31C8F1-1BB0-4033-9EDB-6651D27DF791}" type="presOf" srcId="{E4CE9B5A-06B3-4F45-A8D4-7E4B2EAD5AC0}" destId="{74B4E4D5-8910-4A36-A76D-512BA7A6E21E}" srcOrd="0" destOrd="0" presId="urn:microsoft.com/office/officeart/2005/8/layout/hProcess6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02CFB76F-46D0-42FF-A955-66169F02D7CA}" type="presOf" srcId="{166570A0-66C4-4D7B-B13A-9F5A3D1DC2FE}" destId="{F68D4760-F9E6-452B-9F04-16D729F08A96}" srcOrd="0" destOrd="0" presId="urn:microsoft.com/office/officeart/2005/8/layout/hProcess6"/>
    <dgm:cxn modelId="{8F4B8A11-B8BB-40A8-9422-C6BD142AB656}" type="presOf" srcId="{8B07177D-CA9E-48BB-B7B9-6255D74C6B50}" destId="{09F44E53-A129-4749-8824-F9561038D79F}" srcOrd="1" destOrd="1" presId="urn:microsoft.com/office/officeart/2005/8/layout/hProcess6"/>
    <dgm:cxn modelId="{8F2179AE-9989-4FBA-A843-5A667FE51872}" type="presOf" srcId="{DCCF9BC8-48FE-4016-B30E-0B9231F2C917}" destId="{09F44E53-A129-4749-8824-F9561038D79F}" srcOrd="1" destOrd="2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E8D72A9B-1997-4376-8FB7-7B2BF6616AF7}" type="presParOf" srcId="{1452F03A-51BB-4311-9462-EACE75FD7FC3}" destId="{60F8D9B4-F48B-44E8-ACCE-38A15BE23589}" srcOrd="0" destOrd="0" presId="urn:microsoft.com/office/officeart/2005/8/layout/hProcess6"/>
    <dgm:cxn modelId="{7CFCB64A-037A-45B7-9554-B249C559D265}" type="presParOf" srcId="{60F8D9B4-F48B-44E8-ACCE-38A15BE23589}" destId="{85FCB878-E5CA-40B0-BEBF-3C1ECEB4AF77}" srcOrd="0" destOrd="0" presId="urn:microsoft.com/office/officeart/2005/8/layout/hProcess6"/>
    <dgm:cxn modelId="{0BB84CD7-2B51-4CC9-BEFB-AC6317075711}" type="presParOf" srcId="{60F8D9B4-F48B-44E8-ACCE-38A15BE23589}" destId="{61A345EE-AA8E-4967-9224-F46DAF5AF0BF}" srcOrd="1" destOrd="0" presId="urn:microsoft.com/office/officeart/2005/8/layout/hProcess6"/>
    <dgm:cxn modelId="{2C091C01-48BE-4F4F-B86B-53FCC05BA2BD}" type="presParOf" srcId="{60F8D9B4-F48B-44E8-ACCE-38A15BE23589}" destId="{09F44E53-A129-4749-8824-F9561038D79F}" srcOrd="2" destOrd="0" presId="urn:microsoft.com/office/officeart/2005/8/layout/hProcess6"/>
    <dgm:cxn modelId="{B8B829BE-4C5A-4AFD-9C43-08D0529DF5A0}" type="presParOf" srcId="{60F8D9B4-F48B-44E8-ACCE-38A15BE23589}" destId="{B18064E5-01AF-4846-891D-0E7CF74F7F08}" srcOrd="3" destOrd="0" presId="urn:microsoft.com/office/officeart/2005/8/layout/hProcess6"/>
    <dgm:cxn modelId="{708AD17E-C0CE-4B79-816F-663B0CFAC869}" type="presParOf" srcId="{1452F03A-51BB-4311-9462-EACE75FD7FC3}" destId="{17E670A9-97BE-4B4F-9059-A0275E4EF6EB}" srcOrd="1" destOrd="0" presId="urn:microsoft.com/office/officeart/2005/8/layout/hProcess6"/>
    <dgm:cxn modelId="{CB6E5B75-C73B-4298-B499-A955BCA97973}" type="presParOf" srcId="{1452F03A-51BB-4311-9462-EACE75FD7FC3}" destId="{F66BBCE9-EFDE-4BD0-8B47-6717A7117474}" srcOrd="2" destOrd="0" presId="urn:microsoft.com/office/officeart/2005/8/layout/hProcess6"/>
    <dgm:cxn modelId="{B9C2B62D-CDB2-477A-8E8D-0810945D72A0}" type="presParOf" srcId="{F66BBCE9-EFDE-4BD0-8B47-6717A7117474}" destId="{F8CED48A-1745-4F51-BE98-FB087BD25856}" srcOrd="0" destOrd="0" presId="urn:microsoft.com/office/officeart/2005/8/layout/hProcess6"/>
    <dgm:cxn modelId="{CE83638A-9846-4E3E-83BF-761B839505C0}" type="presParOf" srcId="{F66BBCE9-EFDE-4BD0-8B47-6717A7117474}" destId="{D28D8C8B-AB04-4DD5-A4CF-003D0B4ABE64}" srcOrd="1" destOrd="0" presId="urn:microsoft.com/office/officeart/2005/8/layout/hProcess6"/>
    <dgm:cxn modelId="{3E88B67F-E2D6-433D-8AF5-2728DE03CF4F}" type="presParOf" srcId="{F66BBCE9-EFDE-4BD0-8B47-6717A7117474}" destId="{CA1F6022-AAA6-44D9-B584-85C16D6237C2}" srcOrd="2" destOrd="0" presId="urn:microsoft.com/office/officeart/2005/8/layout/hProcess6"/>
    <dgm:cxn modelId="{2F5EF68E-49EF-407A-88CB-2ADBB0E6C311}" type="presParOf" srcId="{F66BBCE9-EFDE-4BD0-8B47-6717A7117474}" destId="{A19638FD-FE59-43AE-BA5E-E08A06A0EC03}" srcOrd="3" destOrd="0" presId="urn:microsoft.com/office/officeart/2005/8/layout/hProcess6"/>
    <dgm:cxn modelId="{C231990F-547D-4706-9AF4-A37B1B81046D}" type="presParOf" srcId="{1452F03A-51BB-4311-9462-EACE75FD7FC3}" destId="{D1098DF8-8D14-4C66-BE3E-952E5E89D744}" srcOrd="3" destOrd="0" presId="urn:microsoft.com/office/officeart/2005/8/layout/hProcess6"/>
    <dgm:cxn modelId="{EE294D20-4389-4000-92CC-45CDD0DE8219}" type="presParOf" srcId="{1452F03A-51BB-4311-9462-EACE75FD7FC3}" destId="{3CBED1BC-41CB-4AC6-A303-310C720C71E8}" srcOrd="4" destOrd="0" presId="urn:microsoft.com/office/officeart/2005/8/layout/hProcess6"/>
    <dgm:cxn modelId="{681A3E80-6EFA-424A-B490-20B2F13BB806}" type="presParOf" srcId="{3CBED1BC-41CB-4AC6-A303-310C720C71E8}" destId="{5EED6E78-9210-4F89-819C-78C913E23505}" srcOrd="0" destOrd="0" presId="urn:microsoft.com/office/officeart/2005/8/layout/hProcess6"/>
    <dgm:cxn modelId="{6DF057D4-9A4A-481D-B2DE-DE04D2D254D6}" type="presParOf" srcId="{3CBED1BC-41CB-4AC6-A303-310C720C71E8}" destId="{74B4E4D5-8910-4A36-A76D-512BA7A6E21E}" srcOrd="1" destOrd="0" presId="urn:microsoft.com/office/officeart/2005/8/layout/hProcess6"/>
    <dgm:cxn modelId="{1B97C20D-41A6-4CCF-9F5F-14D4677F4861}" type="presParOf" srcId="{3CBED1BC-41CB-4AC6-A303-310C720C71E8}" destId="{636C1188-8B68-484A-B223-28D387F33D47}" srcOrd="2" destOrd="0" presId="urn:microsoft.com/office/officeart/2005/8/layout/hProcess6"/>
    <dgm:cxn modelId="{89BF5BBA-BF40-4134-9E3C-19BD28B811E6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/>
      <dgm:spPr/>
      <dgm:t>
        <a:bodyPr/>
        <a:lstStyle/>
        <a:p>
          <a:pPr algn="l">
            <a:lnSpc>
              <a:spcPct val="100000"/>
            </a:lnSpc>
          </a:pPr>
          <a:r>
            <a:rPr lang="en-US" noProof="0" dirty="0" smtClean="0"/>
            <a:t>Receive from UIA the Amadeus office ID and access to AIDL, which will be automatically sent to your email address</a:t>
          </a:r>
          <a:endParaRPr lang="ru-RU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/>
      <dgm:spPr/>
      <dgm:t>
        <a:bodyPr/>
        <a:lstStyle/>
        <a:p>
          <a:pPr algn="l">
            <a:lnSpc>
              <a:spcPct val="100000"/>
            </a:lnSpc>
          </a:pPr>
          <a:r>
            <a:rPr lang="en-US" altLang="ru-RU" dirty="0" smtClean="0"/>
            <a:t>Congratulations! You are ready to work in UIA AIDL</a:t>
          </a:r>
          <a:endParaRPr lang="ru-RU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noProof="0" dirty="0" smtClean="0"/>
            <a:t>Sign an AIDL agreement with UIA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5A1A1F25-966D-47E9-834F-ACBB4F1EC8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noProof="0" dirty="0" smtClean="0"/>
            <a:t>Fill out the user questionnaire</a:t>
          </a:r>
          <a:endParaRPr lang="ru-RU" sz="1200" noProof="0" dirty="0" smtClean="0"/>
        </a:p>
      </dgm:t>
    </dgm:pt>
    <dgm:pt modelId="{215ECEC4-FC26-4432-BB68-D6737E1F9CDB}" type="parTrans" cxnId="{77A30096-E1E3-4643-9C71-31E4B76C5F71}">
      <dgm:prSet/>
      <dgm:spPr/>
      <dgm:t>
        <a:bodyPr/>
        <a:lstStyle/>
        <a:p>
          <a:endParaRPr lang="ru-RU"/>
        </a:p>
      </dgm:t>
    </dgm:pt>
    <dgm:pt modelId="{0A018729-857E-4D4E-9A3E-4660CC46A917}" type="sibTrans" cxnId="{77A30096-E1E3-4643-9C71-31E4B76C5F71}">
      <dgm:prSet/>
      <dgm:spPr/>
      <dgm:t>
        <a:bodyPr/>
        <a:lstStyle/>
        <a:p>
          <a:endParaRPr lang="ru-RU"/>
        </a:p>
      </dgm:t>
    </dgm:pt>
    <dgm:pt modelId="{891C806B-07A4-4DA1-86BB-4D83B6BFF2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noProof="0" dirty="0" smtClean="0"/>
            <a:t>Submit a letter to Amadeus in order to create an AIDL Office ID (text will be provided)</a:t>
          </a:r>
          <a:endParaRPr lang="ru-RU" sz="1200" noProof="0" dirty="0" smtClean="0"/>
        </a:p>
      </dgm:t>
    </dgm:pt>
    <dgm:pt modelId="{B9A514CF-D301-4ACD-A58C-E7E13FD91731}" type="parTrans" cxnId="{5CF6E555-F9A1-46E8-A125-B9896F9E6286}">
      <dgm:prSet/>
      <dgm:spPr/>
      <dgm:t>
        <a:bodyPr/>
        <a:lstStyle/>
        <a:p>
          <a:endParaRPr lang="ru-RU"/>
        </a:p>
      </dgm:t>
    </dgm:pt>
    <dgm:pt modelId="{AC877095-C6BF-4A1B-897D-33AC5179F28E}" type="sibTrans" cxnId="{5CF6E555-F9A1-46E8-A125-B9896F9E6286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5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ED2DB-7809-4749-80EE-7B89CF5D6EC5}" type="presOf" srcId="{E4CE9B5A-06B3-4F45-A8D4-7E4B2EAD5AC0}" destId="{636C1188-8B68-484A-B223-28D387F33D47}" srcOrd="1" destOrd="0" presId="urn:microsoft.com/office/officeart/2005/8/layout/hProcess6"/>
    <dgm:cxn modelId="{25FBC679-DF10-40AA-B148-CC4B3EDDBE14}" type="presOf" srcId="{D7F924F6-FAE7-4CC6-8E26-BD1411907F08}" destId="{09F44E53-A129-4749-8824-F9561038D79F}" srcOrd="1" destOrd="0" presId="urn:microsoft.com/office/officeart/2005/8/layout/hProcess6"/>
    <dgm:cxn modelId="{37048A10-6455-49E8-B01F-14240DD3E674}" type="presOf" srcId="{166570A0-66C4-4D7B-B13A-9F5A3D1DC2FE}" destId="{F68D4760-F9E6-452B-9F04-16D729F08A96}" srcOrd="0" destOrd="0" presId="urn:microsoft.com/office/officeart/2005/8/layout/hProcess6"/>
    <dgm:cxn modelId="{5CF6E555-F9A1-46E8-A125-B9896F9E6286}" srcId="{006F18BA-7418-49AE-A111-395461E92128}" destId="{891C806B-07A4-4DA1-86BB-4D83B6BFF266}" srcOrd="2" destOrd="0" parTransId="{B9A514CF-D301-4ACD-A58C-E7E13FD91731}" sibTransId="{AC877095-C6BF-4A1B-897D-33AC5179F28E}"/>
    <dgm:cxn modelId="{79E13710-5D1E-49F9-AFAF-0420AE0F120E}" type="presOf" srcId="{891C806B-07A4-4DA1-86BB-4D83B6BFF266}" destId="{09F44E53-A129-4749-8824-F9561038D79F}" srcOrd="1" destOrd="2" presId="urn:microsoft.com/office/officeart/2005/8/layout/hProcess6"/>
    <dgm:cxn modelId="{BA960FF1-2CEE-451D-B734-0944A9A72AFE}" type="presOf" srcId="{0D63F89F-D579-4665-9CDB-EB65FD2F4C58}" destId="{1452F03A-51BB-4311-9462-EACE75FD7FC3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8E63C39C-6CE3-42D5-AF9D-39768B0B96B7}" type="presOf" srcId="{5A1A1F25-966D-47E9-834F-ACBB4F1EC876}" destId="{09F44E53-A129-4749-8824-F9561038D79F}" srcOrd="1" destOrd="1" presId="urn:microsoft.com/office/officeart/2005/8/layout/hProcess6"/>
    <dgm:cxn modelId="{BA173CC6-8760-4A98-83A3-A7614A8FF70C}" type="presOf" srcId="{E4CE9B5A-06B3-4F45-A8D4-7E4B2EAD5AC0}" destId="{74B4E4D5-8910-4A36-A76D-512BA7A6E21E}" srcOrd="0" destOrd="0" presId="urn:microsoft.com/office/officeart/2005/8/layout/hProcess6"/>
    <dgm:cxn modelId="{77A30096-E1E3-4643-9C71-31E4B76C5F71}" srcId="{006F18BA-7418-49AE-A111-395461E92128}" destId="{5A1A1F25-966D-47E9-834F-ACBB4F1EC876}" srcOrd="1" destOrd="0" parTransId="{215ECEC4-FC26-4432-BB68-D6737E1F9CDB}" sibTransId="{0A018729-857E-4D4E-9A3E-4660CC46A917}"/>
    <dgm:cxn modelId="{D4172FAD-691C-4E1C-946E-97C5483F9DF0}" type="presOf" srcId="{D7F924F6-FAE7-4CC6-8E26-BD1411907F08}" destId="{61A345EE-AA8E-4967-9224-F46DAF5AF0BF}" srcOrd="0" destOrd="0" presId="urn:microsoft.com/office/officeart/2005/8/layout/hProcess6"/>
    <dgm:cxn modelId="{1D2C3691-15EE-4A59-B5D9-F7DD9C46B634}" type="presOf" srcId="{79D9BDAF-0972-48D9-ABCB-E48D555ECE39}" destId="{A19638FD-FE59-43AE-BA5E-E08A06A0EC03}" srcOrd="0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0F5FF0CE-B0D1-4A04-AB20-EA936EE253E5}" type="presOf" srcId="{006F18BA-7418-49AE-A111-395461E92128}" destId="{B18064E5-01AF-4846-891D-0E7CF74F7F08}" srcOrd="0" destOrd="0" presId="urn:microsoft.com/office/officeart/2005/8/layout/hProcess6"/>
    <dgm:cxn modelId="{D4566E37-4105-4D29-95E4-704FDD35A1D1}" type="presOf" srcId="{5A1A1F25-966D-47E9-834F-ACBB4F1EC876}" destId="{61A345EE-AA8E-4967-9224-F46DAF5AF0BF}" srcOrd="0" destOrd="1" presId="urn:microsoft.com/office/officeart/2005/8/layout/hProcess6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FCA9DF90-570D-4535-864B-FF66439182A5}" type="presOf" srcId="{7F558FA8-2F9A-407B-A379-DB46298B94CB}" destId="{D28D8C8B-AB04-4DD5-A4CF-003D0B4ABE64}" srcOrd="0" destOrd="0" presId="urn:microsoft.com/office/officeart/2005/8/layout/hProcess6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68F77BAE-F64B-4860-83F4-AD93C4B0B74F}" type="presOf" srcId="{7F558FA8-2F9A-407B-A379-DB46298B94CB}" destId="{CA1F6022-AAA6-44D9-B584-85C16D6237C2}" srcOrd="1" destOrd="0" presId="urn:microsoft.com/office/officeart/2005/8/layout/hProcess6"/>
    <dgm:cxn modelId="{1AF0C317-5AED-4BB8-A09F-1A0457D1EEA0}" type="presOf" srcId="{891C806B-07A4-4DA1-86BB-4D83B6BFF266}" destId="{61A345EE-AA8E-4967-9224-F46DAF5AF0BF}" srcOrd="0" destOrd="2" presId="urn:microsoft.com/office/officeart/2005/8/layout/hProcess6"/>
    <dgm:cxn modelId="{3B5A86B6-9265-4E52-BC9E-129CB6892402}" type="presParOf" srcId="{1452F03A-51BB-4311-9462-EACE75FD7FC3}" destId="{60F8D9B4-F48B-44E8-ACCE-38A15BE23589}" srcOrd="0" destOrd="0" presId="urn:microsoft.com/office/officeart/2005/8/layout/hProcess6"/>
    <dgm:cxn modelId="{45ACBA8D-B9E1-4CFF-A768-1DD41BC6DF75}" type="presParOf" srcId="{60F8D9B4-F48B-44E8-ACCE-38A15BE23589}" destId="{85FCB878-E5CA-40B0-BEBF-3C1ECEB4AF77}" srcOrd="0" destOrd="0" presId="urn:microsoft.com/office/officeart/2005/8/layout/hProcess6"/>
    <dgm:cxn modelId="{C593EA35-EDD2-45C9-B378-2AA90FE8E2D3}" type="presParOf" srcId="{60F8D9B4-F48B-44E8-ACCE-38A15BE23589}" destId="{61A345EE-AA8E-4967-9224-F46DAF5AF0BF}" srcOrd="1" destOrd="0" presId="urn:microsoft.com/office/officeart/2005/8/layout/hProcess6"/>
    <dgm:cxn modelId="{EDF6811B-A4D7-4F87-A1C5-81A48F6C5614}" type="presParOf" srcId="{60F8D9B4-F48B-44E8-ACCE-38A15BE23589}" destId="{09F44E53-A129-4749-8824-F9561038D79F}" srcOrd="2" destOrd="0" presId="urn:microsoft.com/office/officeart/2005/8/layout/hProcess6"/>
    <dgm:cxn modelId="{F82D5382-D0DE-48F2-A102-74058906A259}" type="presParOf" srcId="{60F8D9B4-F48B-44E8-ACCE-38A15BE23589}" destId="{B18064E5-01AF-4846-891D-0E7CF74F7F08}" srcOrd="3" destOrd="0" presId="urn:microsoft.com/office/officeart/2005/8/layout/hProcess6"/>
    <dgm:cxn modelId="{B76264D1-7F81-4185-BA87-F32D614402A0}" type="presParOf" srcId="{1452F03A-51BB-4311-9462-EACE75FD7FC3}" destId="{17E670A9-97BE-4B4F-9059-A0275E4EF6EB}" srcOrd="1" destOrd="0" presId="urn:microsoft.com/office/officeart/2005/8/layout/hProcess6"/>
    <dgm:cxn modelId="{68FC932F-37C3-40AC-8260-1E4D7A83AB24}" type="presParOf" srcId="{1452F03A-51BB-4311-9462-EACE75FD7FC3}" destId="{F66BBCE9-EFDE-4BD0-8B47-6717A7117474}" srcOrd="2" destOrd="0" presId="urn:microsoft.com/office/officeart/2005/8/layout/hProcess6"/>
    <dgm:cxn modelId="{35767BC5-6FCE-485A-9D9D-25EEF8B12DE4}" type="presParOf" srcId="{F66BBCE9-EFDE-4BD0-8B47-6717A7117474}" destId="{F8CED48A-1745-4F51-BE98-FB087BD25856}" srcOrd="0" destOrd="0" presId="urn:microsoft.com/office/officeart/2005/8/layout/hProcess6"/>
    <dgm:cxn modelId="{68C759BC-F8E1-46A4-B842-9820C48823A6}" type="presParOf" srcId="{F66BBCE9-EFDE-4BD0-8B47-6717A7117474}" destId="{D28D8C8B-AB04-4DD5-A4CF-003D0B4ABE64}" srcOrd="1" destOrd="0" presId="urn:microsoft.com/office/officeart/2005/8/layout/hProcess6"/>
    <dgm:cxn modelId="{04F4A718-0E43-42A8-A721-A246BD1B8BFC}" type="presParOf" srcId="{F66BBCE9-EFDE-4BD0-8B47-6717A7117474}" destId="{CA1F6022-AAA6-44D9-B584-85C16D6237C2}" srcOrd="2" destOrd="0" presId="urn:microsoft.com/office/officeart/2005/8/layout/hProcess6"/>
    <dgm:cxn modelId="{DCBB6C0B-DB79-4CCE-94A7-26318AB74CA0}" type="presParOf" srcId="{F66BBCE9-EFDE-4BD0-8B47-6717A7117474}" destId="{A19638FD-FE59-43AE-BA5E-E08A06A0EC03}" srcOrd="3" destOrd="0" presId="urn:microsoft.com/office/officeart/2005/8/layout/hProcess6"/>
    <dgm:cxn modelId="{674C683A-B488-4727-B2CD-395E424FF627}" type="presParOf" srcId="{1452F03A-51BB-4311-9462-EACE75FD7FC3}" destId="{D1098DF8-8D14-4C66-BE3E-952E5E89D744}" srcOrd="3" destOrd="0" presId="urn:microsoft.com/office/officeart/2005/8/layout/hProcess6"/>
    <dgm:cxn modelId="{054D63DD-90ED-4A72-8A56-5A59BEE4E98C}" type="presParOf" srcId="{1452F03A-51BB-4311-9462-EACE75FD7FC3}" destId="{3CBED1BC-41CB-4AC6-A303-310C720C71E8}" srcOrd="4" destOrd="0" presId="urn:microsoft.com/office/officeart/2005/8/layout/hProcess6"/>
    <dgm:cxn modelId="{55B7AD55-B8F6-4441-8E9A-0A4967D2FCBC}" type="presParOf" srcId="{3CBED1BC-41CB-4AC6-A303-310C720C71E8}" destId="{5EED6E78-9210-4F89-819C-78C913E23505}" srcOrd="0" destOrd="0" presId="urn:microsoft.com/office/officeart/2005/8/layout/hProcess6"/>
    <dgm:cxn modelId="{A5CE5040-79A7-4CF9-9CD4-57C5EB345CBB}" type="presParOf" srcId="{3CBED1BC-41CB-4AC6-A303-310C720C71E8}" destId="{74B4E4D5-8910-4A36-A76D-512BA7A6E21E}" srcOrd="1" destOrd="0" presId="urn:microsoft.com/office/officeart/2005/8/layout/hProcess6"/>
    <dgm:cxn modelId="{4BA07FA8-404A-4DB7-AA15-56A3CF4C3616}" type="presParOf" srcId="{3CBED1BC-41CB-4AC6-A303-310C720C71E8}" destId="{636C1188-8B68-484A-B223-28D387F33D47}" srcOrd="2" destOrd="0" presId="urn:microsoft.com/office/officeart/2005/8/layout/hProcess6"/>
    <dgm:cxn modelId="{21092B90-1ADA-4753-8728-D801F3A25E47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 smtClean="0"/>
            <a:t>Easylinkz connects and  informs the Agent about connection  readiness and conducts training (if necessary)</a:t>
          </a:r>
          <a:endParaRPr lang="uk-UA" sz="1150" dirty="0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166570A0-66C4-4D7B-B13A-9F5A3D1DC2FE}">
      <dgm:prSet phldrT="[Текст]"/>
      <dgm:spPr/>
      <dgm:t>
        <a:bodyPr/>
        <a:lstStyle/>
        <a:p>
          <a:endParaRPr lang="ru-RU" b="1" dirty="0"/>
        </a:p>
      </dgm:t>
    </dgm:pt>
    <dgm:pt modelId="{51FAD234-44EB-4548-B1AD-FFDBAF7C2284}" type="parTrans" cxnId="{4DB70C6B-C069-41D4-8F4B-A2E85E6BA0DF}">
      <dgm:prSet/>
      <dgm:spPr/>
      <dgm:t>
        <a:bodyPr/>
        <a:lstStyle/>
        <a:p>
          <a:endParaRPr lang="ru-RU"/>
        </a:p>
      </dgm:t>
    </dgm:pt>
    <dgm:pt modelId="{2C8050DF-F7CD-4324-BC78-E079AFC5387C}" type="sibTrans" cxnId="{4DB70C6B-C069-41D4-8F4B-A2E85E6BA0DF}">
      <dgm:prSet/>
      <dgm:spPr/>
      <dgm:t>
        <a:bodyPr/>
        <a:lstStyle/>
        <a:p>
          <a:endParaRPr lang="ru-RU"/>
        </a:p>
      </dgm:t>
    </dgm:pt>
    <dgm:pt modelId="{E4CE9B5A-06B3-4F45-A8D4-7E4B2EAD5AC0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altLang="ru-RU" sz="1200" dirty="0" smtClean="0"/>
            <a:t>Congratulations! You are ready to work in Easylinkz</a:t>
          </a:r>
          <a:r>
            <a:rPr lang="uk-UA" sz="1200" b="0" dirty="0" smtClean="0"/>
            <a:t> Crazy Llama</a:t>
          </a:r>
          <a:endParaRPr lang="ru-RU" sz="1200" b="0" dirty="0"/>
        </a:p>
      </dgm:t>
    </dgm:pt>
    <dgm:pt modelId="{DBE91718-87DE-4F8E-8BEE-415935D6DAEE}" type="parTrans" cxnId="{A04563F5-E3EA-4A33-AE80-23A5CB3A8B94}">
      <dgm:prSet/>
      <dgm:spPr/>
      <dgm:t>
        <a:bodyPr/>
        <a:lstStyle/>
        <a:p>
          <a:endParaRPr lang="ru-RU"/>
        </a:p>
      </dgm:t>
    </dgm:pt>
    <dgm:pt modelId="{882BCFA8-F56F-4197-92D4-0C2F4793A135}" type="sibTrans" cxnId="{A04563F5-E3EA-4A33-AE80-23A5CB3A8B94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noProof="0" dirty="0" smtClean="0"/>
            <a:t>Sign an AIDL / NDC agreement with UIA and an agreement with Easylinkz to use the solution and Easylinkz Help Desk support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1452F03A-51BB-4311-9462-EACE75FD7FC3}" type="pres">
      <dgm:prSet presAssocID="{0D63F89F-D579-4665-9CDB-EB65FD2F4C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8D9B4-F48B-44E8-ACCE-38A15BE23589}" type="pres">
      <dgm:prSet presAssocID="{006F18BA-7418-49AE-A111-395461E92128}" presName="compNode" presStyleCnt="0"/>
      <dgm:spPr/>
      <dgm:t>
        <a:bodyPr/>
        <a:lstStyle/>
        <a:p>
          <a:endParaRPr lang="ru-RU"/>
        </a:p>
      </dgm:t>
    </dgm:pt>
    <dgm:pt modelId="{85FCB878-E5CA-40B0-BEBF-3C1ECEB4AF77}" type="pres">
      <dgm:prSet presAssocID="{006F18BA-7418-49AE-A111-395461E92128}" presName="noGeometry" presStyleCnt="0"/>
      <dgm:spPr/>
      <dgm:t>
        <a:bodyPr/>
        <a:lstStyle/>
        <a:p>
          <a:endParaRPr lang="ru-RU"/>
        </a:p>
      </dgm:t>
    </dgm:pt>
    <dgm:pt modelId="{61A345EE-AA8E-4967-9224-F46DAF5AF0BF}" type="pres">
      <dgm:prSet presAssocID="{006F18BA-7418-49AE-A111-395461E92128}" presName="childTextVisible" presStyleLbl="bgAccFollowNode1" presStyleIdx="0" presStyleCnt="3" custScaleY="14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4E53-A129-4749-8824-F9561038D79F}" type="pres">
      <dgm:prSet presAssocID="{006F18BA-7418-49AE-A111-395461E921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18064E5-01AF-4846-891D-0E7CF74F7F08}" type="pres">
      <dgm:prSet presAssocID="{006F18BA-7418-49AE-A111-395461E921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A9-97BE-4B4F-9059-A0275E4EF6EB}" type="pres">
      <dgm:prSet presAssocID="{006F18BA-7418-49AE-A111-395461E92128}" presName="aSpace" presStyleCnt="0"/>
      <dgm:spPr/>
      <dgm:t>
        <a:bodyPr/>
        <a:lstStyle/>
        <a:p>
          <a:endParaRPr lang="ru-RU"/>
        </a:p>
      </dgm:t>
    </dgm:pt>
    <dgm:pt modelId="{F66BBCE9-EFDE-4BD0-8B47-6717A7117474}" type="pres">
      <dgm:prSet presAssocID="{79D9BDAF-0972-48D9-ABCB-E48D555ECE39}" presName="compNode" presStyleCnt="0"/>
      <dgm:spPr/>
      <dgm:t>
        <a:bodyPr/>
        <a:lstStyle/>
        <a:p>
          <a:endParaRPr lang="ru-RU"/>
        </a:p>
      </dgm:t>
    </dgm:pt>
    <dgm:pt modelId="{F8CED48A-1745-4F51-BE98-FB087BD25856}" type="pres">
      <dgm:prSet presAssocID="{79D9BDAF-0972-48D9-ABCB-E48D555ECE39}" presName="noGeometry" presStyleCnt="0"/>
      <dgm:spPr/>
      <dgm:t>
        <a:bodyPr/>
        <a:lstStyle/>
        <a:p>
          <a:endParaRPr lang="ru-RU"/>
        </a:p>
      </dgm:t>
    </dgm:pt>
    <dgm:pt modelId="{D28D8C8B-AB04-4DD5-A4CF-003D0B4ABE64}" type="pres">
      <dgm:prSet presAssocID="{79D9BDAF-0972-48D9-ABCB-E48D555ECE39}" presName="childTextVisible" presStyleLbl="bgAccFollowNode1" presStyleIdx="1" presStyleCnt="3" custScaleY="14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6022-AAA6-44D9-B584-85C16D6237C2}" type="pres">
      <dgm:prSet presAssocID="{79D9BDAF-0972-48D9-ABCB-E48D555ECE3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19638FD-FE59-43AE-BA5E-E08A06A0EC03}" type="pres">
      <dgm:prSet presAssocID="{79D9BDAF-0972-48D9-ABCB-E48D555ECE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8DF8-8D14-4C66-BE3E-952E5E89D744}" type="pres">
      <dgm:prSet presAssocID="{79D9BDAF-0972-48D9-ABCB-E48D555ECE39}" presName="aSpace" presStyleCnt="0"/>
      <dgm:spPr/>
      <dgm:t>
        <a:bodyPr/>
        <a:lstStyle/>
        <a:p>
          <a:endParaRPr lang="ru-RU"/>
        </a:p>
      </dgm:t>
    </dgm:pt>
    <dgm:pt modelId="{3CBED1BC-41CB-4AC6-A303-310C720C71E8}" type="pres">
      <dgm:prSet presAssocID="{166570A0-66C4-4D7B-B13A-9F5A3D1DC2FE}" presName="compNode" presStyleCnt="0"/>
      <dgm:spPr/>
      <dgm:t>
        <a:bodyPr/>
        <a:lstStyle/>
        <a:p>
          <a:endParaRPr lang="ru-RU"/>
        </a:p>
      </dgm:t>
    </dgm:pt>
    <dgm:pt modelId="{5EED6E78-9210-4F89-819C-78C913E23505}" type="pres">
      <dgm:prSet presAssocID="{166570A0-66C4-4D7B-B13A-9F5A3D1DC2FE}" presName="noGeometry" presStyleCnt="0"/>
      <dgm:spPr/>
      <dgm:t>
        <a:bodyPr/>
        <a:lstStyle/>
        <a:p>
          <a:endParaRPr lang="ru-RU"/>
        </a:p>
      </dgm:t>
    </dgm:pt>
    <dgm:pt modelId="{74B4E4D5-8910-4A36-A76D-512BA7A6E21E}" type="pres">
      <dgm:prSet presAssocID="{166570A0-66C4-4D7B-B13A-9F5A3D1DC2FE}" presName="childTextVisible" presStyleLbl="bgAccFollowNode1" presStyleIdx="2" presStyleCnt="3" custScaleY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C1188-8B68-484A-B223-28D387F33D47}" type="pres">
      <dgm:prSet presAssocID="{166570A0-66C4-4D7B-B13A-9F5A3D1DC2FE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F68D4760-F9E6-452B-9F04-16D729F08A96}" type="pres">
      <dgm:prSet presAssocID="{166570A0-66C4-4D7B-B13A-9F5A3D1DC2F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76728-8174-41A8-9B39-382966F90E1F}" type="presOf" srcId="{E4CE9B5A-06B3-4F45-A8D4-7E4B2EAD5AC0}" destId="{74B4E4D5-8910-4A36-A76D-512BA7A6E21E}" srcOrd="0" destOrd="0" presId="urn:microsoft.com/office/officeart/2005/8/layout/hProcess6"/>
    <dgm:cxn modelId="{3F88BC51-962F-470D-AC90-5D97C08A4E34}" type="presOf" srcId="{D7F924F6-FAE7-4CC6-8E26-BD1411907F08}" destId="{09F44E53-A129-4749-8824-F9561038D79F}" srcOrd="1" destOrd="0" presId="urn:microsoft.com/office/officeart/2005/8/layout/hProcess6"/>
    <dgm:cxn modelId="{670B4E52-034A-423A-A82F-89EB138C42D7}" type="presOf" srcId="{D7F924F6-FAE7-4CC6-8E26-BD1411907F08}" destId="{61A345EE-AA8E-4967-9224-F46DAF5AF0BF}" srcOrd="0" destOrd="0" presId="urn:microsoft.com/office/officeart/2005/8/layout/hProcess6"/>
    <dgm:cxn modelId="{E1467B38-51B7-40C3-999F-4144C5D462E8}" type="presOf" srcId="{E4CE9B5A-06B3-4F45-A8D4-7E4B2EAD5AC0}" destId="{636C1188-8B68-484A-B223-28D387F33D47}" srcOrd="1" destOrd="0" presId="urn:microsoft.com/office/officeart/2005/8/layout/hProcess6"/>
    <dgm:cxn modelId="{6B8C8D49-9D56-4C3F-8EE5-C80B0BD32550}" type="presOf" srcId="{79D9BDAF-0972-48D9-ABCB-E48D555ECE39}" destId="{A19638FD-FE59-43AE-BA5E-E08A06A0EC03}" srcOrd="0" destOrd="0" presId="urn:microsoft.com/office/officeart/2005/8/layout/hProcess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72B181E5-C387-4DE6-982D-F9484D5245C2}" type="presOf" srcId="{166570A0-66C4-4D7B-B13A-9F5A3D1DC2FE}" destId="{F68D4760-F9E6-452B-9F04-16D729F08A96}" srcOrd="0" destOrd="0" presId="urn:microsoft.com/office/officeart/2005/8/layout/hProcess6"/>
    <dgm:cxn modelId="{4DB70C6B-C069-41D4-8F4B-A2E85E6BA0DF}" srcId="{0D63F89F-D579-4665-9CDB-EB65FD2F4C58}" destId="{166570A0-66C4-4D7B-B13A-9F5A3D1DC2FE}" srcOrd="2" destOrd="0" parTransId="{51FAD234-44EB-4548-B1AD-FFDBAF7C2284}" sibTransId="{2C8050DF-F7CD-4324-BC78-E079AFC5387C}"/>
    <dgm:cxn modelId="{A04563F5-E3EA-4A33-AE80-23A5CB3A8B94}" srcId="{166570A0-66C4-4D7B-B13A-9F5A3D1DC2FE}" destId="{E4CE9B5A-06B3-4F45-A8D4-7E4B2EAD5AC0}" srcOrd="0" destOrd="0" parTransId="{DBE91718-87DE-4F8E-8BEE-415935D6DAEE}" sibTransId="{882BCFA8-F56F-4197-92D4-0C2F4793A135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6B00B534-5C5C-42A4-95F2-7E4D739CF53F}" type="presOf" srcId="{006F18BA-7418-49AE-A111-395461E92128}" destId="{B18064E5-01AF-4846-891D-0E7CF74F7F08}" srcOrd="0" destOrd="0" presId="urn:microsoft.com/office/officeart/2005/8/layout/hProcess6"/>
    <dgm:cxn modelId="{1BB35102-43C3-40D9-AADC-972A163F973C}" type="presOf" srcId="{0D63F89F-D579-4665-9CDB-EB65FD2F4C58}" destId="{1452F03A-51BB-4311-9462-EACE75FD7FC3}" srcOrd="0" destOrd="0" presId="urn:microsoft.com/office/officeart/2005/8/layout/hProcess6"/>
    <dgm:cxn modelId="{F0B770F8-8979-49D0-A5D6-A68A3E11F4DF}" type="presOf" srcId="{7F558FA8-2F9A-407B-A379-DB46298B94CB}" destId="{CA1F6022-AAA6-44D9-B584-85C16D6237C2}" srcOrd="1" destOrd="0" presId="urn:microsoft.com/office/officeart/2005/8/layout/hProcess6"/>
    <dgm:cxn modelId="{A803A46E-0D1A-413E-B682-619E45E018E7}" type="presOf" srcId="{7F558FA8-2F9A-407B-A379-DB46298B94CB}" destId="{D28D8C8B-AB04-4DD5-A4CF-003D0B4ABE64}" srcOrd="0" destOrd="0" presId="urn:microsoft.com/office/officeart/2005/8/layout/hProcess6"/>
    <dgm:cxn modelId="{2D208A6C-18A9-41A5-B2E4-A37F1D147241}" type="presParOf" srcId="{1452F03A-51BB-4311-9462-EACE75FD7FC3}" destId="{60F8D9B4-F48B-44E8-ACCE-38A15BE23589}" srcOrd="0" destOrd="0" presId="urn:microsoft.com/office/officeart/2005/8/layout/hProcess6"/>
    <dgm:cxn modelId="{F4CF1957-48CA-471D-8B88-00EC5C6DBF18}" type="presParOf" srcId="{60F8D9B4-F48B-44E8-ACCE-38A15BE23589}" destId="{85FCB878-E5CA-40B0-BEBF-3C1ECEB4AF77}" srcOrd="0" destOrd="0" presId="urn:microsoft.com/office/officeart/2005/8/layout/hProcess6"/>
    <dgm:cxn modelId="{E3D53BDE-B169-4CBC-B9A4-322F6AB948A6}" type="presParOf" srcId="{60F8D9B4-F48B-44E8-ACCE-38A15BE23589}" destId="{61A345EE-AA8E-4967-9224-F46DAF5AF0BF}" srcOrd="1" destOrd="0" presId="urn:microsoft.com/office/officeart/2005/8/layout/hProcess6"/>
    <dgm:cxn modelId="{AA41B738-0018-4009-A616-CB86F84BE85A}" type="presParOf" srcId="{60F8D9B4-F48B-44E8-ACCE-38A15BE23589}" destId="{09F44E53-A129-4749-8824-F9561038D79F}" srcOrd="2" destOrd="0" presId="urn:microsoft.com/office/officeart/2005/8/layout/hProcess6"/>
    <dgm:cxn modelId="{5CDBAF96-14E6-43C6-A88F-428281B747BD}" type="presParOf" srcId="{60F8D9B4-F48B-44E8-ACCE-38A15BE23589}" destId="{B18064E5-01AF-4846-891D-0E7CF74F7F08}" srcOrd="3" destOrd="0" presId="urn:microsoft.com/office/officeart/2005/8/layout/hProcess6"/>
    <dgm:cxn modelId="{1A5BE2CE-9BC0-42EE-8EB4-D22C6547E38E}" type="presParOf" srcId="{1452F03A-51BB-4311-9462-EACE75FD7FC3}" destId="{17E670A9-97BE-4B4F-9059-A0275E4EF6EB}" srcOrd="1" destOrd="0" presId="urn:microsoft.com/office/officeart/2005/8/layout/hProcess6"/>
    <dgm:cxn modelId="{8FC32831-6E67-49FA-A836-EE10D0502A51}" type="presParOf" srcId="{1452F03A-51BB-4311-9462-EACE75FD7FC3}" destId="{F66BBCE9-EFDE-4BD0-8B47-6717A7117474}" srcOrd="2" destOrd="0" presId="urn:microsoft.com/office/officeart/2005/8/layout/hProcess6"/>
    <dgm:cxn modelId="{E2523A22-4C16-44E6-88A3-0533213BBABF}" type="presParOf" srcId="{F66BBCE9-EFDE-4BD0-8B47-6717A7117474}" destId="{F8CED48A-1745-4F51-BE98-FB087BD25856}" srcOrd="0" destOrd="0" presId="urn:microsoft.com/office/officeart/2005/8/layout/hProcess6"/>
    <dgm:cxn modelId="{535B49D2-7705-4BE1-B3E8-C80078C9D6BF}" type="presParOf" srcId="{F66BBCE9-EFDE-4BD0-8B47-6717A7117474}" destId="{D28D8C8B-AB04-4DD5-A4CF-003D0B4ABE64}" srcOrd="1" destOrd="0" presId="urn:microsoft.com/office/officeart/2005/8/layout/hProcess6"/>
    <dgm:cxn modelId="{249E25A5-2849-4177-B181-81CD6D8EC352}" type="presParOf" srcId="{F66BBCE9-EFDE-4BD0-8B47-6717A7117474}" destId="{CA1F6022-AAA6-44D9-B584-85C16D6237C2}" srcOrd="2" destOrd="0" presId="urn:microsoft.com/office/officeart/2005/8/layout/hProcess6"/>
    <dgm:cxn modelId="{1E3FA778-F980-4BC8-8F39-54270E8481B7}" type="presParOf" srcId="{F66BBCE9-EFDE-4BD0-8B47-6717A7117474}" destId="{A19638FD-FE59-43AE-BA5E-E08A06A0EC03}" srcOrd="3" destOrd="0" presId="urn:microsoft.com/office/officeart/2005/8/layout/hProcess6"/>
    <dgm:cxn modelId="{683AF3F3-AF3A-47DF-A4B8-D890ECC4DBDF}" type="presParOf" srcId="{1452F03A-51BB-4311-9462-EACE75FD7FC3}" destId="{D1098DF8-8D14-4C66-BE3E-952E5E89D744}" srcOrd="3" destOrd="0" presId="urn:microsoft.com/office/officeart/2005/8/layout/hProcess6"/>
    <dgm:cxn modelId="{951E8DD1-8123-4788-8514-E034B360A944}" type="presParOf" srcId="{1452F03A-51BB-4311-9462-EACE75FD7FC3}" destId="{3CBED1BC-41CB-4AC6-A303-310C720C71E8}" srcOrd="4" destOrd="0" presId="urn:microsoft.com/office/officeart/2005/8/layout/hProcess6"/>
    <dgm:cxn modelId="{B5B81A46-C8FB-444D-B802-1E2584292CF2}" type="presParOf" srcId="{3CBED1BC-41CB-4AC6-A303-310C720C71E8}" destId="{5EED6E78-9210-4F89-819C-78C913E23505}" srcOrd="0" destOrd="0" presId="urn:microsoft.com/office/officeart/2005/8/layout/hProcess6"/>
    <dgm:cxn modelId="{643EA398-A732-4257-97CC-CA272D1DD337}" type="presParOf" srcId="{3CBED1BC-41CB-4AC6-A303-310C720C71E8}" destId="{74B4E4D5-8910-4A36-A76D-512BA7A6E21E}" srcOrd="1" destOrd="0" presId="urn:microsoft.com/office/officeart/2005/8/layout/hProcess6"/>
    <dgm:cxn modelId="{CD987274-93E5-456D-8F5A-174B6BAF0BA6}" type="presParOf" srcId="{3CBED1BC-41CB-4AC6-A303-310C720C71E8}" destId="{636C1188-8B68-484A-B223-28D387F33D47}" srcOrd="2" destOrd="0" presId="urn:microsoft.com/office/officeart/2005/8/layout/hProcess6"/>
    <dgm:cxn modelId="{E93FE7BF-1A40-45B4-90BA-40F447092955}" type="presParOf" srcId="{3CBED1BC-41CB-4AC6-A303-310C720C71E8}" destId="{F68D4760-F9E6-452B-9F04-16D729F08A96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200" noProof="0" dirty="0" smtClean="0"/>
            <a:t>If you are an IATA travel agent, go to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dirty="0" smtClean="0"/>
            <a:t> </a:t>
          </a:r>
          <a:r>
            <a:rPr lang="en-US" sz="1200" noProof="0" dirty="0" smtClean="0"/>
            <a:t>and select the appropriate option to register</a:t>
          </a:r>
          <a:endParaRPr lang="uk-UA" sz="1200" noProof="0" dirty="0"/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n-US" sz="1200" noProof="0" dirty="0" smtClean="0"/>
            <a:t>If you are a NON IATA travel agent or </a:t>
          </a:r>
          <a:r>
            <a:rPr lang="en-US" sz="1200" cap="all" baseline="0" noProof="0" dirty="0" smtClean="0"/>
            <a:t>retail </a:t>
          </a:r>
          <a:r>
            <a:rPr lang="en-US" sz="1200" b="0" cap="all" baseline="0" noProof="0" dirty="0" smtClean="0"/>
            <a:t>customer (</a:t>
          </a:r>
          <a:r>
            <a:rPr lang="en-US" sz="1200" b="0" i="0" cap="all" baseline="0" dirty="0" smtClean="0"/>
            <a:t>GROUP PLANNER</a:t>
          </a:r>
          <a:r>
            <a:rPr lang="en-US" sz="1200" b="0" cap="all" baseline="0" noProof="0" dirty="0" smtClean="0"/>
            <a:t>)</a:t>
          </a:r>
          <a:r>
            <a:rPr lang="en-US" sz="1200" b="0" noProof="0" dirty="0" smtClean="0"/>
            <a:t>, </a:t>
          </a:r>
          <a:r>
            <a:rPr lang="en-US" sz="1200" noProof="0" dirty="0" smtClean="0"/>
            <a:t>go to </a:t>
          </a:r>
          <a:r>
            <a:rPr lang="en-US" sz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dirty="0" smtClean="0"/>
            <a:t> </a:t>
          </a:r>
          <a:r>
            <a:rPr lang="en-US" sz="1200" noProof="0" dirty="0" smtClean="0"/>
            <a:t>and select the appropriate option to register</a:t>
          </a:r>
          <a:endParaRPr lang="uk-UA" sz="1200" noProof="0" dirty="0"/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noFill/>
      </dgm:spPr>
      <dgm:t>
        <a:bodyPr/>
        <a:lstStyle/>
        <a:p>
          <a:endParaRPr lang="ru-RU" b="1" dirty="0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F9C80BE7-BCE1-4C02-BAA2-3213CD2F2D6B}" type="pres">
      <dgm:prSet presAssocID="{0D63F89F-D579-4665-9CDB-EB65FD2F4C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2D9D7A-2C1D-44D8-91D2-7737F32D1EBF}" type="pres">
      <dgm:prSet presAssocID="{006F18BA-7418-49AE-A111-395461E92128}" presName="linNode" presStyleCnt="0"/>
      <dgm:spPr/>
      <dgm:t>
        <a:bodyPr/>
        <a:lstStyle/>
        <a:p>
          <a:endParaRPr lang="ru-RU"/>
        </a:p>
      </dgm:t>
    </dgm:pt>
    <dgm:pt modelId="{10842D32-6CBC-4CE6-9397-1D29D3FD7CBB}" type="pres">
      <dgm:prSet presAssocID="{006F18BA-7418-49AE-A111-395461E92128}" presName="parentShp" presStyleLbl="node1" presStyleIdx="0" presStyleCnt="2" custScaleX="63854" custScaleY="105455" custLinFactNeighborX="-698" custLinFactNeighborY="33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9E112F9-23D8-4C49-B742-0459BBDF8BE5}" type="pres">
      <dgm:prSet presAssocID="{006F18BA-7418-49AE-A111-395461E92128}" presName="childShp" presStyleLbl="bgAccFollowNode1" presStyleIdx="0" presStyleCnt="2" custScaleX="109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EB4C-64DD-4BED-B302-BA90987ED0CF}" type="pres">
      <dgm:prSet presAssocID="{1910BF20-D811-435C-9357-8D4F83526E5C}" presName="spacing" presStyleCnt="0"/>
      <dgm:spPr/>
      <dgm:t>
        <a:bodyPr/>
        <a:lstStyle/>
        <a:p>
          <a:endParaRPr lang="ru-RU"/>
        </a:p>
      </dgm:t>
    </dgm:pt>
    <dgm:pt modelId="{B438D2C3-06D2-455E-857A-FFF8AF7B8A09}" type="pres">
      <dgm:prSet presAssocID="{79D9BDAF-0972-48D9-ABCB-E48D555ECE39}" presName="linNode" presStyleCnt="0"/>
      <dgm:spPr/>
      <dgm:t>
        <a:bodyPr/>
        <a:lstStyle/>
        <a:p>
          <a:endParaRPr lang="ru-RU"/>
        </a:p>
      </dgm:t>
    </dgm:pt>
    <dgm:pt modelId="{076AA2F3-5468-48B9-B749-83415DF55041}" type="pres">
      <dgm:prSet presAssocID="{79D9BDAF-0972-48D9-ABCB-E48D555ECE39}" presName="parentShp" presStyleLbl="node1" presStyleIdx="1" presStyleCnt="2" custScaleX="66475" custScaleY="110102" custLinFactNeighborX="-4592" custLinFactNeighborY="-12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4B89931-1B50-4D54-BEEF-1078D9BE20C7}" type="pres">
      <dgm:prSet presAssocID="{79D9BDAF-0972-48D9-ABCB-E48D555ECE39}" presName="childShp" presStyleLbl="bgAccFollowNode1" presStyleIdx="1" presStyleCnt="2" custScaleX="110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AA6AFCB2-0EE6-461E-B062-BE998E520F5F}" type="presOf" srcId="{79D9BDAF-0972-48D9-ABCB-E48D555ECE39}" destId="{076AA2F3-5468-48B9-B749-83415DF55041}" srcOrd="0" destOrd="0" presId="urn:microsoft.com/office/officeart/2005/8/layout/vList6"/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8E4CE52B-1E3C-4A4B-B27D-41698420FC63}" type="presOf" srcId="{D7F924F6-FAE7-4CC6-8E26-BD1411907F08}" destId="{E9E112F9-23D8-4C49-B742-0459BBDF8BE5}" srcOrd="0" destOrd="0" presId="urn:microsoft.com/office/officeart/2005/8/layout/vList6"/>
    <dgm:cxn modelId="{C841557A-7183-4FF5-BBB8-413B9967EF32}" type="presOf" srcId="{006F18BA-7418-49AE-A111-395461E92128}" destId="{10842D32-6CBC-4CE6-9397-1D29D3FD7CBB}" srcOrd="0" destOrd="0" presId="urn:microsoft.com/office/officeart/2005/8/layout/vList6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32B018DB-ED8C-4B5D-8E59-2CA79628AECA}" type="presOf" srcId="{0D63F89F-D579-4665-9CDB-EB65FD2F4C58}" destId="{F9C80BE7-BCE1-4C02-BAA2-3213CD2F2D6B}" srcOrd="0" destOrd="0" presId="urn:microsoft.com/office/officeart/2005/8/layout/vList6"/>
    <dgm:cxn modelId="{C5D56EF5-9D63-4460-9919-F1EC1D23DBFC}" type="presOf" srcId="{7F558FA8-2F9A-407B-A379-DB46298B94CB}" destId="{54B89931-1B50-4D54-BEEF-1078D9BE20C7}" srcOrd="0" destOrd="0" presId="urn:microsoft.com/office/officeart/2005/8/layout/vList6"/>
    <dgm:cxn modelId="{9BB9F6EA-9765-4013-BB6C-6817B66A7F9B}" type="presParOf" srcId="{F9C80BE7-BCE1-4C02-BAA2-3213CD2F2D6B}" destId="{DA2D9D7A-2C1D-44D8-91D2-7737F32D1EBF}" srcOrd="0" destOrd="0" presId="urn:microsoft.com/office/officeart/2005/8/layout/vList6"/>
    <dgm:cxn modelId="{7095397F-62ED-4044-81D9-5CD8FEFE99BF}" type="presParOf" srcId="{DA2D9D7A-2C1D-44D8-91D2-7737F32D1EBF}" destId="{10842D32-6CBC-4CE6-9397-1D29D3FD7CBB}" srcOrd="0" destOrd="0" presId="urn:microsoft.com/office/officeart/2005/8/layout/vList6"/>
    <dgm:cxn modelId="{87F9CF1F-1A77-45B5-9989-41CA4B0AFDED}" type="presParOf" srcId="{DA2D9D7A-2C1D-44D8-91D2-7737F32D1EBF}" destId="{E9E112F9-23D8-4C49-B742-0459BBDF8BE5}" srcOrd="1" destOrd="0" presId="urn:microsoft.com/office/officeart/2005/8/layout/vList6"/>
    <dgm:cxn modelId="{68090EA8-5EB9-4FB3-9549-E957EB5C7E69}" type="presParOf" srcId="{F9C80BE7-BCE1-4C02-BAA2-3213CD2F2D6B}" destId="{563FEB4C-64DD-4BED-B302-BA90987ED0CF}" srcOrd="1" destOrd="0" presId="urn:microsoft.com/office/officeart/2005/8/layout/vList6"/>
    <dgm:cxn modelId="{2A165D05-0ED3-4071-BF9F-35D5839FA501}" type="presParOf" srcId="{F9C80BE7-BCE1-4C02-BAA2-3213CD2F2D6B}" destId="{B438D2C3-06D2-455E-857A-FFF8AF7B8A09}" srcOrd="2" destOrd="0" presId="urn:microsoft.com/office/officeart/2005/8/layout/vList6"/>
    <dgm:cxn modelId="{44969CB6-8A65-45C4-A526-C3E2711DAF90}" type="presParOf" srcId="{B438D2C3-06D2-455E-857A-FFF8AF7B8A09}" destId="{076AA2F3-5468-48B9-B749-83415DF55041}" srcOrd="0" destOrd="0" presId="urn:microsoft.com/office/officeart/2005/8/layout/vList6"/>
    <dgm:cxn modelId="{593CD5AB-EB09-4F80-8640-10DFD17FE365}" type="presParOf" srcId="{B438D2C3-06D2-455E-857A-FFF8AF7B8A09}" destId="{54B89931-1B50-4D54-BEEF-1078D9BE20C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3F89F-D579-4665-9CDB-EB65FD2F4C5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F18BA-7418-49AE-A111-395461E92128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B38C24EC-5517-478B-84CC-0A88097F771C}" type="parTrans" cxnId="{92F57BAA-5995-41B6-9350-BF86AF4A93F2}">
      <dgm:prSet/>
      <dgm:spPr/>
      <dgm:t>
        <a:bodyPr/>
        <a:lstStyle/>
        <a:p>
          <a:endParaRPr lang="ru-RU"/>
        </a:p>
      </dgm:t>
    </dgm:pt>
    <dgm:pt modelId="{1910BF20-D811-435C-9357-8D4F83526E5C}" type="sibTrans" cxnId="{92F57BAA-5995-41B6-9350-BF86AF4A93F2}">
      <dgm:prSet/>
      <dgm:spPr/>
      <dgm:t>
        <a:bodyPr/>
        <a:lstStyle/>
        <a:p>
          <a:endParaRPr lang="ru-RU"/>
        </a:p>
      </dgm:t>
    </dgm:pt>
    <dgm:pt modelId="{D7F924F6-FAE7-4CC6-8E26-BD1411907F08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200" b="1" i="0" noProof="0" dirty="0" smtClean="0">
              <a:solidFill>
                <a:schemeClr val="tx1"/>
              </a:solidFill>
            </a:rPr>
            <a:t>IATA </a:t>
          </a:r>
          <a:r>
            <a:rPr lang="en-US" sz="1200" b="1" noProof="0" dirty="0" smtClean="0"/>
            <a:t>travel agent</a:t>
          </a:r>
          <a:endParaRPr lang="ru-RU" sz="1200" b="1" i="0" noProof="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Possibility to issue a ticket in the agent's own AIDL office or in the module</a:t>
          </a:r>
          <a:endParaRPr lang="ru-RU" sz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>
            <a:lnSpc>
              <a:spcPct val="100000"/>
            </a:lnSpc>
          </a:pP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Payment by issuing EMD in BSP link or payment by bank account</a:t>
          </a:r>
          <a:endParaRPr lang="ru-RU" sz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>
            <a:lnSpc>
              <a:spcPct val="100000"/>
            </a:lnSpc>
          </a:pP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PNR retrieval (access to booking in own remote control)</a:t>
          </a:r>
          <a:endParaRPr lang="ru-RU" sz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>
            <a:lnSpc>
              <a:spcPct val="100000"/>
            </a:lnSpc>
          </a:pP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Sales are included in total agency sales </a:t>
          </a:r>
        </a:p>
        <a:p>
          <a:pPr>
            <a:lnSpc>
              <a:spcPct val="100000"/>
            </a:lnSpc>
          </a:pPr>
          <a:r>
            <a:rPr lang="en-US" sz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 Access to all group bookings</a:t>
          </a:r>
        </a:p>
      </dgm:t>
    </dgm:pt>
    <dgm:pt modelId="{092E4BF2-BF12-4E34-B58C-DB96E518A0C7}" type="sibTrans" cxnId="{E47042E8-280D-4674-BCC5-31BBFEAA3793}">
      <dgm:prSet/>
      <dgm:spPr/>
      <dgm:t>
        <a:bodyPr/>
        <a:lstStyle/>
        <a:p>
          <a:endParaRPr lang="ru-RU"/>
        </a:p>
      </dgm:t>
    </dgm:pt>
    <dgm:pt modelId="{E8752CCB-C58D-47DD-B504-49BE310741B6}" type="parTrans" cxnId="{E47042E8-280D-4674-BCC5-31BBFEAA3793}">
      <dgm:prSet/>
      <dgm:spPr/>
      <dgm:t>
        <a:bodyPr/>
        <a:lstStyle/>
        <a:p>
          <a:endParaRPr lang="ru-RU"/>
        </a:p>
      </dgm:t>
    </dgm:pt>
    <dgm:pt modelId="{79D9BDAF-0972-48D9-ABCB-E48D555ECE39}">
      <dgm:prSet phldrT="[Текст]"/>
      <dgm:spPr>
        <a:solidFill>
          <a:srgbClr val="006CB7"/>
        </a:solidFill>
      </dgm:spPr>
      <dgm:t>
        <a:bodyPr/>
        <a:lstStyle/>
        <a:p>
          <a:endParaRPr lang="ru-RU" b="1" dirty="0"/>
        </a:p>
      </dgm:t>
    </dgm:pt>
    <dgm:pt modelId="{C11427DF-154B-41F9-90A0-0ECF45A20088}" type="sibTrans" cxnId="{03A952C1-DCB2-4EE6-9E6F-AA759FA46461}">
      <dgm:prSet/>
      <dgm:spPr/>
      <dgm:t>
        <a:bodyPr/>
        <a:lstStyle/>
        <a:p>
          <a:endParaRPr lang="ru-RU"/>
        </a:p>
      </dgm:t>
    </dgm:pt>
    <dgm:pt modelId="{02E2E9BA-D81D-4F6C-91B4-65AB9C4C4E6A}" type="parTrans" cxnId="{03A952C1-DCB2-4EE6-9E6F-AA759FA46461}">
      <dgm:prSet/>
      <dgm:spPr/>
      <dgm:t>
        <a:bodyPr/>
        <a:lstStyle/>
        <a:p>
          <a:endParaRPr lang="ru-RU"/>
        </a:p>
      </dgm:t>
    </dgm:pt>
    <dgm:pt modelId="{7F558FA8-2F9A-407B-A379-DB46298B94CB}">
      <dgm:prSet phldrT="[Текст]"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n-US" sz="1200" b="1" i="0" strike="noStrike" dirty="0" smtClean="0"/>
            <a:t>NON </a:t>
          </a:r>
          <a:r>
            <a:rPr lang="uk-UA" sz="1200" b="1" i="0" dirty="0" smtClean="0">
              <a:solidFill>
                <a:schemeClr val="tx1"/>
              </a:solidFill>
            </a:rPr>
            <a:t>IATA </a:t>
          </a:r>
          <a:r>
            <a:rPr lang="en-US" sz="1200" b="1" noProof="0" dirty="0" smtClean="0"/>
            <a:t>travel agent</a:t>
          </a:r>
          <a:r>
            <a:rPr lang="uk-UA" sz="1200" b="1" i="0" dirty="0" smtClean="0">
              <a:solidFill>
                <a:schemeClr val="tx1"/>
              </a:solidFill>
            </a:rPr>
            <a:t> / </a:t>
          </a:r>
          <a:r>
            <a:rPr lang="en-US" sz="1200" b="1" i="0" cap="all" baseline="0" dirty="0" smtClean="0"/>
            <a:t>retail customer (GROUP PLANNER)</a:t>
          </a:r>
          <a:endParaRPr lang="uk-UA" sz="1200" b="1" i="0" cap="all" baseline="0" dirty="0" smtClean="0"/>
        </a:p>
        <a:p>
          <a:pPr>
            <a:lnSpc>
              <a:spcPct val="100000"/>
            </a:lnSpc>
          </a:pPr>
          <a:r>
            <a:rPr lang="uk-UA" sz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en-US" sz="1200" dirty="0" smtClean="0">
              <a:solidFill>
                <a:schemeClr val="tx1"/>
              </a:solidFill>
              <a:sym typeface="Symbol" panose="05050102010706020507" pitchFamily="18" charset="2"/>
            </a:rPr>
            <a:t>Payment by bank account</a:t>
          </a:r>
          <a:endParaRPr lang="ru-RU" sz="120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>
            <a:lnSpc>
              <a:spcPct val="100000"/>
            </a:lnSpc>
          </a:pPr>
          <a:r>
            <a:rPr lang="en-US" sz="1200" dirty="0" smtClean="0">
              <a:solidFill>
                <a:schemeClr val="tx1"/>
              </a:solidFill>
              <a:sym typeface="Symbol" panose="05050102010706020507" pitchFamily="18" charset="2"/>
            </a:rPr>
            <a:t> Access to booking for making changes through the UIA Contact Center</a:t>
          </a:r>
        </a:p>
      </dgm:t>
    </dgm:pt>
    <dgm:pt modelId="{E00A0301-36B7-46FA-8ED8-5B65DA574C59}" type="sibTrans" cxnId="{945A7E7D-FFDA-4AF0-81DB-F0F606CA4385}">
      <dgm:prSet/>
      <dgm:spPr/>
      <dgm:t>
        <a:bodyPr/>
        <a:lstStyle/>
        <a:p>
          <a:endParaRPr lang="ru-RU"/>
        </a:p>
      </dgm:t>
    </dgm:pt>
    <dgm:pt modelId="{E55F4ACD-C023-46BE-8229-C9A61D68D5D9}" type="parTrans" cxnId="{945A7E7D-FFDA-4AF0-81DB-F0F606CA4385}">
      <dgm:prSet/>
      <dgm:spPr/>
      <dgm:t>
        <a:bodyPr/>
        <a:lstStyle/>
        <a:p>
          <a:endParaRPr lang="ru-RU"/>
        </a:p>
      </dgm:t>
    </dgm:pt>
    <dgm:pt modelId="{B8341E31-36C9-4AAC-9F2B-268F55E5C76F}" type="pres">
      <dgm:prSet presAssocID="{0D63F89F-D579-4665-9CDB-EB65FD2F4C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0BF20D-0FB7-422A-BAF9-7ABCE766B989}" type="pres">
      <dgm:prSet presAssocID="{006F18BA-7418-49AE-A111-395461E92128}" presName="posSpace" presStyleCnt="0"/>
      <dgm:spPr/>
    </dgm:pt>
    <dgm:pt modelId="{85384136-CE99-4B15-9CF8-0D64631924DA}" type="pres">
      <dgm:prSet presAssocID="{006F18BA-7418-49AE-A111-395461E92128}" presName="vertFlow" presStyleCnt="0"/>
      <dgm:spPr/>
    </dgm:pt>
    <dgm:pt modelId="{B3B67F53-288C-4570-9F38-220D50ED74BF}" type="pres">
      <dgm:prSet presAssocID="{006F18BA-7418-49AE-A111-395461E92128}" presName="topSpace" presStyleCnt="0"/>
      <dgm:spPr/>
    </dgm:pt>
    <dgm:pt modelId="{86BEAEE1-C466-47A9-A805-32A966B1CB87}" type="pres">
      <dgm:prSet presAssocID="{006F18BA-7418-49AE-A111-395461E92128}" presName="firstComp" presStyleCnt="0"/>
      <dgm:spPr/>
    </dgm:pt>
    <dgm:pt modelId="{2A4566B1-BF8A-49FE-8E95-8F27ED151134}" type="pres">
      <dgm:prSet presAssocID="{006F18BA-7418-49AE-A111-395461E92128}" presName="firstChild" presStyleLbl="bgAccFollowNode1" presStyleIdx="0" presStyleCnt="2" custScaleY="153287" custLinFactNeighborX="3166" custLinFactNeighborY="4384"/>
      <dgm:spPr/>
      <dgm:t>
        <a:bodyPr/>
        <a:lstStyle/>
        <a:p>
          <a:endParaRPr lang="ru-RU"/>
        </a:p>
      </dgm:t>
    </dgm:pt>
    <dgm:pt modelId="{C8931F66-0CDB-4676-AAD1-94C330BFDF5F}" type="pres">
      <dgm:prSet presAssocID="{006F18BA-7418-49AE-A111-395461E9212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2D646-0D0F-4245-9492-58A7B9DD9D64}" type="pres">
      <dgm:prSet presAssocID="{006F18BA-7418-49AE-A111-395461E92128}" presName="negSpace" presStyleCnt="0"/>
      <dgm:spPr/>
    </dgm:pt>
    <dgm:pt modelId="{BFC9ACCD-3D58-4CC0-B473-0ABF6583121D}" type="pres">
      <dgm:prSet presAssocID="{006F18BA-7418-49AE-A111-395461E92128}" presName="circle" presStyleLbl="node1" presStyleIdx="0" presStyleCnt="2"/>
      <dgm:spPr/>
      <dgm:t>
        <a:bodyPr/>
        <a:lstStyle/>
        <a:p>
          <a:endParaRPr lang="ru-RU"/>
        </a:p>
      </dgm:t>
    </dgm:pt>
    <dgm:pt modelId="{C9643BC1-AD88-43E1-8739-FAE38639FF60}" type="pres">
      <dgm:prSet presAssocID="{1910BF20-D811-435C-9357-8D4F83526E5C}" presName="transSpace" presStyleCnt="0"/>
      <dgm:spPr/>
    </dgm:pt>
    <dgm:pt modelId="{288FED32-5181-40B6-8B42-2F7D3EB839EE}" type="pres">
      <dgm:prSet presAssocID="{79D9BDAF-0972-48D9-ABCB-E48D555ECE39}" presName="posSpace" presStyleCnt="0"/>
      <dgm:spPr/>
    </dgm:pt>
    <dgm:pt modelId="{3C344965-9713-4CFB-96D0-97234BBAAD5E}" type="pres">
      <dgm:prSet presAssocID="{79D9BDAF-0972-48D9-ABCB-E48D555ECE39}" presName="vertFlow" presStyleCnt="0"/>
      <dgm:spPr/>
    </dgm:pt>
    <dgm:pt modelId="{CAD92639-5F1A-49EF-B624-96874526E401}" type="pres">
      <dgm:prSet presAssocID="{79D9BDAF-0972-48D9-ABCB-E48D555ECE39}" presName="topSpace" presStyleCnt="0"/>
      <dgm:spPr/>
    </dgm:pt>
    <dgm:pt modelId="{10BC6D9C-EF00-4A5F-96DC-EEB925CD7EC4}" type="pres">
      <dgm:prSet presAssocID="{79D9BDAF-0972-48D9-ABCB-E48D555ECE39}" presName="firstComp" presStyleCnt="0"/>
      <dgm:spPr/>
    </dgm:pt>
    <dgm:pt modelId="{24080E2E-5FCC-4E85-8F29-E48EB06C5C7E}" type="pres">
      <dgm:prSet presAssocID="{79D9BDAF-0972-48D9-ABCB-E48D555ECE39}" presName="firstChild" presStyleLbl="bgAccFollowNode1" presStyleIdx="1" presStyleCnt="2" custLinFactNeighborX="63" custLinFactNeighborY="-595"/>
      <dgm:spPr/>
      <dgm:t>
        <a:bodyPr/>
        <a:lstStyle/>
        <a:p>
          <a:endParaRPr lang="ru-RU"/>
        </a:p>
      </dgm:t>
    </dgm:pt>
    <dgm:pt modelId="{89D9F9FC-F29C-42C3-8F27-2D3D3F9E9E9F}" type="pres">
      <dgm:prSet presAssocID="{79D9BDAF-0972-48D9-ABCB-E48D555ECE3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0F8AA-B215-4815-82B2-30D9CCD694FF}" type="pres">
      <dgm:prSet presAssocID="{79D9BDAF-0972-48D9-ABCB-E48D555ECE39}" presName="negSpace" presStyleCnt="0"/>
      <dgm:spPr/>
    </dgm:pt>
    <dgm:pt modelId="{CBB3E428-43A7-4EE9-A809-9CB7D8DF9D14}" type="pres">
      <dgm:prSet presAssocID="{79D9BDAF-0972-48D9-ABCB-E48D555ECE39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E47042E8-280D-4674-BCC5-31BBFEAA3793}" srcId="{006F18BA-7418-49AE-A111-395461E92128}" destId="{D7F924F6-FAE7-4CC6-8E26-BD1411907F08}" srcOrd="0" destOrd="0" parTransId="{E8752CCB-C58D-47DD-B504-49BE310741B6}" sibTransId="{092E4BF2-BF12-4E34-B58C-DB96E518A0C7}"/>
    <dgm:cxn modelId="{CC7BEAA2-728B-4E0B-B003-4B4297353B41}" type="presOf" srcId="{7F558FA8-2F9A-407B-A379-DB46298B94CB}" destId="{89D9F9FC-F29C-42C3-8F27-2D3D3F9E9E9F}" srcOrd="1" destOrd="0" presId="urn:microsoft.com/office/officeart/2005/8/layout/hList9"/>
    <dgm:cxn modelId="{34FDF98E-ED1D-4DFD-9AE2-5947B67DE594}" type="presOf" srcId="{79D9BDAF-0972-48D9-ABCB-E48D555ECE39}" destId="{CBB3E428-43A7-4EE9-A809-9CB7D8DF9D14}" srcOrd="0" destOrd="0" presId="urn:microsoft.com/office/officeart/2005/8/layout/hList9"/>
    <dgm:cxn modelId="{5B53EF53-0233-4B40-9ECA-6EC01BB9D452}" type="presOf" srcId="{7F558FA8-2F9A-407B-A379-DB46298B94CB}" destId="{24080E2E-5FCC-4E85-8F29-E48EB06C5C7E}" srcOrd="0" destOrd="0" presId="urn:microsoft.com/office/officeart/2005/8/layout/hList9"/>
    <dgm:cxn modelId="{B13D022C-C5DE-4D93-BF31-3BDCF7C388CB}" type="presOf" srcId="{D7F924F6-FAE7-4CC6-8E26-BD1411907F08}" destId="{C8931F66-0CDB-4676-AAD1-94C330BFDF5F}" srcOrd="1" destOrd="0" presId="urn:microsoft.com/office/officeart/2005/8/layout/hList9"/>
    <dgm:cxn modelId="{03A952C1-DCB2-4EE6-9E6F-AA759FA46461}" srcId="{0D63F89F-D579-4665-9CDB-EB65FD2F4C58}" destId="{79D9BDAF-0972-48D9-ABCB-E48D555ECE39}" srcOrd="1" destOrd="0" parTransId="{02E2E9BA-D81D-4F6C-91B4-65AB9C4C4E6A}" sibTransId="{C11427DF-154B-41F9-90A0-0ECF45A20088}"/>
    <dgm:cxn modelId="{0F9C7DAA-E4CE-444D-A5FA-E296639C764B}" type="presOf" srcId="{0D63F89F-D579-4665-9CDB-EB65FD2F4C58}" destId="{B8341E31-36C9-4AAC-9F2B-268F55E5C76F}" srcOrd="0" destOrd="0" presId="urn:microsoft.com/office/officeart/2005/8/layout/hList9"/>
    <dgm:cxn modelId="{92F57BAA-5995-41B6-9350-BF86AF4A93F2}" srcId="{0D63F89F-D579-4665-9CDB-EB65FD2F4C58}" destId="{006F18BA-7418-49AE-A111-395461E92128}" srcOrd="0" destOrd="0" parTransId="{B38C24EC-5517-478B-84CC-0A88097F771C}" sibTransId="{1910BF20-D811-435C-9357-8D4F83526E5C}"/>
    <dgm:cxn modelId="{945A7E7D-FFDA-4AF0-81DB-F0F606CA4385}" srcId="{79D9BDAF-0972-48D9-ABCB-E48D555ECE39}" destId="{7F558FA8-2F9A-407B-A379-DB46298B94CB}" srcOrd="0" destOrd="0" parTransId="{E55F4ACD-C023-46BE-8229-C9A61D68D5D9}" sibTransId="{E00A0301-36B7-46FA-8ED8-5B65DA574C59}"/>
    <dgm:cxn modelId="{568D09E1-1256-44A1-B792-586E3E2B31A9}" type="presOf" srcId="{D7F924F6-FAE7-4CC6-8E26-BD1411907F08}" destId="{2A4566B1-BF8A-49FE-8E95-8F27ED151134}" srcOrd="0" destOrd="0" presId="urn:microsoft.com/office/officeart/2005/8/layout/hList9"/>
    <dgm:cxn modelId="{6EEA2261-7E3B-448C-AD8D-42904447F0A0}" type="presOf" srcId="{006F18BA-7418-49AE-A111-395461E92128}" destId="{BFC9ACCD-3D58-4CC0-B473-0ABF6583121D}" srcOrd="0" destOrd="0" presId="urn:microsoft.com/office/officeart/2005/8/layout/hList9"/>
    <dgm:cxn modelId="{5CE42C09-5455-4B55-AF49-0316E9A8B87D}" type="presParOf" srcId="{B8341E31-36C9-4AAC-9F2B-268F55E5C76F}" destId="{820BF20D-0FB7-422A-BAF9-7ABCE766B989}" srcOrd="0" destOrd="0" presId="urn:microsoft.com/office/officeart/2005/8/layout/hList9"/>
    <dgm:cxn modelId="{57B7AC2E-A2EB-4776-BA89-5BA8A005C946}" type="presParOf" srcId="{B8341E31-36C9-4AAC-9F2B-268F55E5C76F}" destId="{85384136-CE99-4B15-9CF8-0D64631924DA}" srcOrd="1" destOrd="0" presId="urn:microsoft.com/office/officeart/2005/8/layout/hList9"/>
    <dgm:cxn modelId="{36442BFD-AAE0-4A76-94E9-2BD2ED76FC7A}" type="presParOf" srcId="{85384136-CE99-4B15-9CF8-0D64631924DA}" destId="{B3B67F53-288C-4570-9F38-220D50ED74BF}" srcOrd="0" destOrd="0" presId="urn:microsoft.com/office/officeart/2005/8/layout/hList9"/>
    <dgm:cxn modelId="{5AD99FB3-FDC5-435C-B76A-FD5768BFC5CE}" type="presParOf" srcId="{85384136-CE99-4B15-9CF8-0D64631924DA}" destId="{86BEAEE1-C466-47A9-A805-32A966B1CB87}" srcOrd="1" destOrd="0" presId="urn:microsoft.com/office/officeart/2005/8/layout/hList9"/>
    <dgm:cxn modelId="{3C1D9928-AFA0-4AAD-BC82-5824C75AEA1D}" type="presParOf" srcId="{86BEAEE1-C466-47A9-A805-32A966B1CB87}" destId="{2A4566B1-BF8A-49FE-8E95-8F27ED151134}" srcOrd="0" destOrd="0" presId="urn:microsoft.com/office/officeart/2005/8/layout/hList9"/>
    <dgm:cxn modelId="{AA584236-EEF6-49A0-94A5-32668EA98509}" type="presParOf" srcId="{86BEAEE1-C466-47A9-A805-32A966B1CB87}" destId="{C8931F66-0CDB-4676-AAD1-94C330BFDF5F}" srcOrd="1" destOrd="0" presId="urn:microsoft.com/office/officeart/2005/8/layout/hList9"/>
    <dgm:cxn modelId="{226130C5-767E-480F-A7FB-AFD7E3ED5DCD}" type="presParOf" srcId="{B8341E31-36C9-4AAC-9F2B-268F55E5C76F}" destId="{F5C2D646-0D0F-4245-9492-58A7B9DD9D64}" srcOrd="2" destOrd="0" presId="urn:microsoft.com/office/officeart/2005/8/layout/hList9"/>
    <dgm:cxn modelId="{22B551E6-8E69-4C82-9D8B-7D5C84105AC6}" type="presParOf" srcId="{B8341E31-36C9-4AAC-9F2B-268F55E5C76F}" destId="{BFC9ACCD-3D58-4CC0-B473-0ABF6583121D}" srcOrd="3" destOrd="0" presId="urn:microsoft.com/office/officeart/2005/8/layout/hList9"/>
    <dgm:cxn modelId="{82E87818-AC94-4756-9CD6-411416855849}" type="presParOf" srcId="{B8341E31-36C9-4AAC-9F2B-268F55E5C76F}" destId="{C9643BC1-AD88-43E1-8739-FAE38639FF60}" srcOrd="4" destOrd="0" presId="urn:microsoft.com/office/officeart/2005/8/layout/hList9"/>
    <dgm:cxn modelId="{E7CA5465-80F9-4763-ADD3-5CF55A868C02}" type="presParOf" srcId="{B8341E31-36C9-4AAC-9F2B-268F55E5C76F}" destId="{288FED32-5181-40B6-8B42-2F7D3EB839EE}" srcOrd="5" destOrd="0" presId="urn:microsoft.com/office/officeart/2005/8/layout/hList9"/>
    <dgm:cxn modelId="{5C62502D-4E24-483B-9893-5771712DEF95}" type="presParOf" srcId="{B8341E31-36C9-4AAC-9F2B-268F55E5C76F}" destId="{3C344965-9713-4CFB-96D0-97234BBAAD5E}" srcOrd="6" destOrd="0" presId="urn:microsoft.com/office/officeart/2005/8/layout/hList9"/>
    <dgm:cxn modelId="{42728967-4E87-416E-BB41-BE681E07C9DE}" type="presParOf" srcId="{3C344965-9713-4CFB-96D0-97234BBAAD5E}" destId="{CAD92639-5F1A-49EF-B624-96874526E401}" srcOrd="0" destOrd="0" presId="urn:microsoft.com/office/officeart/2005/8/layout/hList9"/>
    <dgm:cxn modelId="{D1E8425C-5538-4CD9-9516-C9DB702718D7}" type="presParOf" srcId="{3C344965-9713-4CFB-96D0-97234BBAAD5E}" destId="{10BC6D9C-EF00-4A5F-96DC-EEB925CD7EC4}" srcOrd="1" destOrd="0" presId="urn:microsoft.com/office/officeart/2005/8/layout/hList9"/>
    <dgm:cxn modelId="{B34541EE-88B1-4949-8324-57BFCFB8CE9D}" type="presParOf" srcId="{10BC6D9C-EF00-4A5F-96DC-EEB925CD7EC4}" destId="{24080E2E-5FCC-4E85-8F29-E48EB06C5C7E}" srcOrd="0" destOrd="0" presId="urn:microsoft.com/office/officeart/2005/8/layout/hList9"/>
    <dgm:cxn modelId="{8B21303C-5090-4A41-889A-3E1219E82996}" type="presParOf" srcId="{10BC6D9C-EF00-4A5F-96DC-EEB925CD7EC4}" destId="{89D9F9FC-F29C-42C3-8F27-2D3D3F9E9E9F}" srcOrd="1" destOrd="0" presId="urn:microsoft.com/office/officeart/2005/8/layout/hList9"/>
    <dgm:cxn modelId="{FB810852-BBA0-4883-8AAE-F556DBF4990D}" type="presParOf" srcId="{B8341E31-36C9-4AAC-9F2B-268F55E5C76F}" destId="{67D0F8AA-B215-4815-82B2-30D9CCD694FF}" srcOrd="7" destOrd="0" presId="urn:microsoft.com/office/officeart/2005/8/layout/hList9"/>
    <dgm:cxn modelId="{D8425B6A-2A69-46CA-9CF5-0FB318C4476F}" type="presParOf" srcId="{B8341E31-36C9-4AAC-9F2B-268F55E5C76F}" destId="{CBB3E428-43A7-4EE9-A809-9CB7D8DF9D14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F804C-F62C-4554-A29E-87E10AFBD7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ECA52-97CB-485E-8817-94CC1B1770AC}">
      <dgm:prSet phldrT="[Текст]" custT="1"/>
      <dgm:spPr/>
      <dgm:t>
        <a:bodyPr/>
        <a:lstStyle/>
        <a:p>
          <a:r>
            <a:rPr lang="en-US" altLang="ru-RU" sz="1500" b="1" dirty="0" smtClean="0"/>
            <a:t>Solution for online travel agents and consolidators with their own booking platform</a:t>
          </a:r>
          <a:endParaRPr lang="ru-RU" sz="1500" b="1" dirty="0"/>
        </a:p>
      </dgm:t>
    </dgm:pt>
    <dgm:pt modelId="{797A7ED7-F910-4245-B0D4-3A09D8F649A1}" type="parTrans" cxnId="{4A50FBB8-C119-4288-95DD-7F3CA28B11A9}">
      <dgm:prSet/>
      <dgm:spPr/>
      <dgm:t>
        <a:bodyPr/>
        <a:lstStyle/>
        <a:p>
          <a:endParaRPr lang="ru-RU"/>
        </a:p>
      </dgm:t>
    </dgm:pt>
    <dgm:pt modelId="{46F2A69F-DE61-4ABC-96B3-6F16D6AA3F0B}" type="sibTrans" cxnId="{4A50FBB8-C119-4288-95DD-7F3CA28B11A9}">
      <dgm:prSet/>
      <dgm:spPr/>
      <dgm:t>
        <a:bodyPr/>
        <a:lstStyle/>
        <a:p>
          <a:endParaRPr lang="ru-RU"/>
        </a:p>
      </dgm:t>
    </dgm:pt>
    <dgm:pt modelId="{98378B30-E96F-4D93-BD73-9A76E081F47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b="1" dirty="0" smtClean="0"/>
            <a:t>NDC API 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en-US" sz="1400" b="1" dirty="0" smtClean="0" smtId="4294967295">
              <a:highlight>
                <a:srgbClr val="000000">
                  <a:alpha val="0"/>
                </a:srgbClr>
              </a:highlight>
            </a:rPr>
            <a:t>New Distribution Capability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en-US" altLang="ru-RU" sz="1400" dirty="0" smtClean="0"/>
            <a:t>with the ability to connect UIA content to its own user interface, and expand service offerings and get new content and sales opportunities</a:t>
          </a:r>
          <a:endParaRPr lang="ru-RU" sz="1400" dirty="0"/>
        </a:p>
      </dgm:t>
    </dgm:pt>
    <dgm:pt modelId="{3AD45B72-6579-460C-8A10-6DB867B88391}" type="parTrans" cxnId="{802FC5E1-0E73-4832-90E8-B7104CC1F077}">
      <dgm:prSet/>
      <dgm:spPr/>
      <dgm:t>
        <a:bodyPr/>
        <a:lstStyle/>
        <a:p>
          <a:endParaRPr lang="ru-RU"/>
        </a:p>
      </dgm:t>
    </dgm:pt>
    <dgm:pt modelId="{850D51AF-15EC-4118-930A-9B92F7BE8FB4}" type="sibTrans" cxnId="{802FC5E1-0E73-4832-90E8-B7104CC1F077}">
      <dgm:prSet/>
      <dgm:spPr/>
      <dgm:t>
        <a:bodyPr/>
        <a:lstStyle/>
        <a:p>
          <a:endParaRPr lang="ru-RU"/>
        </a:p>
      </dgm:t>
    </dgm:pt>
    <dgm:pt modelId="{00C3772A-F4A8-4C48-A074-821A66D33982}">
      <dgm:prSet phldrT="[Текст]" custT="1"/>
      <dgm:spPr/>
      <dgm:t>
        <a:bodyPr/>
        <a:lstStyle/>
        <a:p>
          <a:r>
            <a:rPr lang="en-US" altLang="ru-RU" sz="1500" b="1" dirty="0" smtClean="0"/>
            <a:t>Opportunities for retail agents</a:t>
          </a:r>
          <a:endParaRPr lang="ru-RU" sz="1500" b="1" dirty="0"/>
        </a:p>
      </dgm:t>
    </dgm:pt>
    <dgm:pt modelId="{18482E2D-909E-47AB-8573-0927304AE991}" type="parTrans" cxnId="{B912E33D-7CE0-4028-A0D7-D60ABCB30719}">
      <dgm:prSet/>
      <dgm:spPr/>
      <dgm:t>
        <a:bodyPr/>
        <a:lstStyle/>
        <a:p>
          <a:endParaRPr lang="ru-RU"/>
        </a:p>
      </dgm:t>
    </dgm:pt>
    <dgm:pt modelId="{7D6FC28C-7983-47AA-8686-8E5B4C40E7D0}" type="sibTrans" cxnId="{B912E33D-7CE0-4028-A0D7-D60ABCB30719}">
      <dgm:prSet/>
      <dgm:spPr/>
      <dgm:t>
        <a:bodyPr/>
        <a:lstStyle/>
        <a:p>
          <a:endParaRPr lang="ru-RU"/>
        </a:p>
      </dgm:t>
    </dgm:pt>
    <dgm:pt modelId="{38321393-2E86-4873-86CF-8C85CD7D202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b="1" dirty="0" smtClean="0">
              <a:latin typeface="+mn-lt"/>
            </a:rPr>
            <a:t>AIDL 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  <a:latin typeface="+mn-lt"/>
            </a:rPr>
            <a:t>(</a:t>
          </a:r>
          <a:r>
            <a:rPr lang="uk-UA" sz="1400" b="1" dirty="0" smtClean="0">
              <a:latin typeface="+mn-lt"/>
            </a:rPr>
            <a:t>Amadeus Inventory </a:t>
          </a:r>
          <a:r>
            <a:rPr lang="en-US" sz="1400" b="1" dirty="0" smtClean="0">
              <a:latin typeface="+mn-lt"/>
            </a:rPr>
            <a:t>Direct Link</a:t>
          </a:r>
          <a:r>
            <a:rPr lang="uk-UA" sz="1400" b="1" dirty="0" smtClean="0" smtId="4294967295">
              <a:highlight>
                <a:srgbClr val="000000">
                  <a:alpha val="0"/>
                </a:srgbClr>
              </a:highlight>
              <a:latin typeface="+mn-lt"/>
            </a:rPr>
            <a:t>) </a:t>
          </a:r>
          <a:r>
            <a:rPr lang="en-US" altLang="ru-RU" sz="1400" dirty="0" smtClean="0">
              <a:latin typeface="+mn-lt"/>
            </a:rPr>
            <a:t>for travel professionals that are currently booking air</a:t>
          </a:r>
          <a:endParaRPr lang="ru-RU" sz="1400" dirty="0">
            <a:latin typeface="+mn-lt"/>
          </a:endParaRPr>
        </a:p>
      </dgm:t>
    </dgm:pt>
    <dgm:pt modelId="{8FE995B3-0101-4071-AD2C-1ADFE5045F33}" type="parTrans" cxnId="{31B18129-6E9A-43B9-8BC4-512B7242C6BD}">
      <dgm:prSet/>
      <dgm:spPr/>
      <dgm:t>
        <a:bodyPr/>
        <a:lstStyle/>
        <a:p>
          <a:endParaRPr lang="ru-RU"/>
        </a:p>
      </dgm:t>
    </dgm:pt>
    <dgm:pt modelId="{0214F067-AA81-4F1F-A4C5-F4F994116EEB}" type="sibTrans" cxnId="{31B18129-6E9A-43B9-8BC4-512B7242C6BD}">
      <dgm:prSet/>
      <dgm:spPr/>
      <dgm:t>
        <a:bodyPr/>
        <a:lstStyle/>
        <a:p>
          <a:endParaRPr lang="ru-RU"/>
        </a:p>
      </dgm:t>
    </dgm:pt>
    <dgm:pt modelId="{AA72FBC4-9E62-418B-BBD4-C88B1121128C}">
      <dgm:prSet phldrT="[Текст]" custT="1"/>
      <dgm:spPr/>
      <dgm:t>
        <a:bodyPr/>
        <a:lstStyle/>
        <a:p>
          <a:r>
            <a:rPr lang="en-US" altLang="ru-RU" sz="1500" b="1" dirty="0" smtClean="0"/>
            <a:t>Opportunity for group sales </a:t>
          </a:r>
          <a:endParaRPr lang="ru-RU" sz="1500" b="1" dirty="0"/>
        </a:p>
      </dgm:t>
    </dgm:pt>
    <dgm:pt modelId="{EDE676AF-6450-4FF5-BE08-24B1271B5F93}" type="parTrans" cxnId="{85470419-A379-490D-93C7-6481161DD99C}">
      <dgm:prSet/>
      <dgm:spPr/>
      <dgm:t>
        <a:bodyPr/>
        <a:lstStyle/>
        <a:p>
          <a:endParaRPr lang="ru-RU"/>
        </a:p>
      </dgm:t>
    </dgm:pt>
    <dgm:pt modelId="{6DAA6B3E-1D05-4996-81CB-358AE1CB1025}" type="sibTrans" cxnId="{85470419-A379-490D-93C7-6481161DD99C}">
      <dgm:prSet/>
      <dgm:spPr/>
      <dgm:t>
        <a:bodyPr/>
        <a:lstStyle/>
        <a:p>
          <a:endParaRPr lang="ru-RU"/>
        </a:p>
      </dgm:t>
    </dgm:pt>
    <dgm:pt modelId="{48B7BD2C-219F-4191-8FB0-85640C976FF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b="1" dirty="0" smtClean="0"/>
            <a:t>GRPM (</a:t>
          </a:r>
          <a:r>
            <a:rPr lang="en-US" sz="1400" b="1" dirty="0" smtClean="0"/>
            <a:t>Group Module</a:t>
          </a:r>
          <a:r>
            <a:rPr lang="uk-UA" sz="1400" b="1" dirty="0" smtClean="0"/>
            <a:t>)</a:t>
          </a:r>
          <a:endParaRPr lang="ru-RU" sz="1400" dirty="0"/>
        </a:p>
      </dgm:t>
    </dgm:pt>
    <dgm:pt modelId="{0D24614D-91C5-445B-AE0D-3FC957F32F3C}" type="parTrans" cxnId="{A2DE4BB8-4B72-4AAD-B119-7ED0B617B83C}">
      <dgm:prSet/>
      <dgm:spPr/>
      <dgm:t>
        <a:bodyPr/>
        <a:lstStyle/>
        <a:p>
          <a:endParaRPr lang="ru-RU"/>
        </a:p>
      </dgm:t>
    </dgm:pt>
    <dgm:pt modelId="{CFE3D676-95E2-4B97-9BAE-81F3375C376E}" type="sibTrans" cxnId="{A2DE4BB8-4B72-4AAD-B119-7ED0B617B83C}">
      <dgm:prSet/>
      <dgm:spPr/>
      <dgm:t>
        <a:bodyPr/>
        <a:lstStyle/>
        <a:p>
          <a:endParaRPr lang="ru-RU"/>
        </a:p>
      </dgm:t>
    </dgm:pt>
    <dgm:pt modelId="{E4BBB675-9EB2-41C4-AB84-BF52575367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 smtClean="0">
              <a:latin typeface="+mn-lt"/>
            </a:rPr>
            <a:t>Easylinkz</a:t>
          </a:r>
          <a:r>
            <a:rPr lang="uk-UA" sz="1400" b="1" dirty="0" smtClean="0">
              <a:latin typeface="+mn-lt"/>
            </a:rPr>
            <a:t> Crazy Llama (</a:t>
          </a:r>
          <a:r>
            <a:rPr lang="ru-RU" sz="1400" b="1" dirty="0" smtClean="0">
              <a:latin typeface="+mn-lt"/>
            </a:rPr>
            <a:t>В</a:t>
          </a:r>
          <a:r>
            <a:rPr lang="en-US" sz="1400" b="1" dirty="0" smtClean="0">
              <a:latin typeface="+mn-lt"/>
            </a:rPr>
            <a:t>2</a:t>
          </a:r>
          <a:r>
            <a:rPr lang="ru-RU" sz="1400" b="1" dirty="0" smtClean="0">
              <a:latin typeface="+mn-lt"/>
            </a:rPr>
            <a:t>В</a:t>
          </a:r>
          <a:r>
            <a:rPr lang="en-US" sz="1400" b="1" dirty="0" smtClean="0">
              <a:latin typeface="+mn-lt"/>
            </a:rPr>
            <a:t> Plug In </a:t>
          </a:r>
          <a:r>
            <a:rPr lang="en-US" altLang="ru-RU" sz="1400" b="1" dirty="0" smtClean="0">
              <a:latin typeface="+mn-lt"/>
            </a:rPr>
            <a:t>/ </a:t>
          </a:r>
          <a:r>
            <a:rPr lang="ru-RU" sz="1400" b="1" dirty="0" smtClean="0">
              <a:latin typeface="+mn-lt"/>
            </a:rPr>
            <a:t>В</a:t>
          </a:r>
          <a:r>
            <a:rPr lang="en-US" sz="1400" b="1" dirty="0" smtClean="0">
              <a:latin typeface="+mn-lt"/>
            </a:rPr>
            <a:t>2</a:t>
          </a:r>
          <a:r>
            <a:rPr lang="ru-RU" sz="1400" b="1" dirty="0" smtClean="0">
              <a:latin typeface="+mn-lt"/>
            </a:rPr>
            <a:t>В</a:t>
          </a:r>
          <a:r>
            <a:rPr lang="en-US" sz="1400" b="1" dirty="0" smtClean="0">
              <a:latin typeface="+mn-lt"/>
            </a:rPr>
            <a:t> Core</a:t>
          </a:r>
          <a:r>
            <a:rPr lang="uk-UA" sz="1400" b="1" dirty="0" smtClean="0">
              <a:latin typeface="+mn-lt"/>
            </a:rPr>
            <a:t>) + AIDL </a:t>
          </a:r>
          <a:r>
            <a:rPr lang="en-US" altLang="ru-RU" sz="1400" dirty="0" smtClean="0">
              <a:latin typeface="+mn-lt"/>
            </a:rPr>
            <a:t>for agents who choose the best deal in different channels</a:t>
          </a:r>
          <a:endParaRPr lang="uk-UA" sz="1400" dirty="0" smtClean="0">
            <a:latin typeface="+mn-lt"/>
          </a:endParaRPr>
        </a:p>
      </dgm:t>
    </dgm:pt>
    <dgm:pt modelId="{30D70E81-BEF3-406F-B24A-59CDE50A6408}" type="sibTrans" cxnId="{6D8857FD-AC71-4C80-B2C7-D920486F99B6}">
      <dgm:prSet/>
      <dgm:spPr/>
      <dgm:t>
        <a:bodyPr/>
        <a:lstStyle/>
        <a:p>
          <a:endParaRPr lang="ru-RU"/>
        </a:p>
      </dgm:t>
    </dgm:pt>
    <dgm:pt modelId="{A56F22D8-838A-451E-B71F-8163ACBF150D}" type="parTrans" cxnId="{6D8857FD-AC71-4C80-B2C7-D920486F99B6}">
      <dgm:prSet/>
      <dgm:spPr/>
      <dgm:t>
        <a:bodyPr/>
        <a:lstStyle/>
        <a:p>
          <a:endParaRPr lang="ru-RU"/>
        </a:p>
      </dgm:t>
    </dgm:pt>
    <dgm:pt modelId="{81441511-8FD3-4E86-B129-BAA2CB6300D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ru-RU" sz="1400" b="1" dirty="0" smtClean="0">
              <a:latin typeface="+mn-lt"/>
            </a:rPr>
            <a:t>UIA website + promo code </a:t>
          </a:r>
          <a:r>
            <a:rPr lang="en-US" altLang="ru-RU" sz="1400" dirty="0" smtClean="0">
              <a:latin typeface="+mn-lt"/>
            </a:rPr>
            <a:t>for agents who prefer to book direct and earn benefits</a:t>
          </a:r>
          <a:endParaRPr lang="ru-RU" sz="1400" dirty="0">
            <a:latin typeface="+mn-lt"/>
          </a:endParaRPr>
        </a:p>
      </dgm:t>
    </dgm:pt>
    <dgm:pt modelId="{EA362A01-1EC3-4822-B10E-4CFCA3F85C18}" type="parTrans" cxnId="{E92BB819-4194-4DFB-B0B2-EAE186C69E1A}">
      <dgm:prSet/>
      <dgm:spPr/>
      <dgm:t>
        <a:bodyPr/>
        <a:lstStyle/>
        <a:p>
          <a:endParaRPr lang="en-US"/>
        </a:p>
      </dgm:t>
    </dgm:pt>
    <dgm:pt modelId="{285E8D2A-016B-42A8-80A0-5A7AB632607E}" type="sibTrans" cxnId="{E92BB819-4194-4DFB-B0B2-EAE186C69E1A}">
      <dgm:prSet/>
      <dgm:spPr/>
      <dgm:t>
        <a:bodyPr/>
        <a:lstStyle/>
        <a:p>
          <a:endParaRPr lang="en-US"/>
        </a:p>
      </dgm:t>
    </dgm:pt>
    <dgm:pt modelId="{561D2268-5974-41EA-85B6-BAFFFF5750B5}" type="pres">
      <dgm:prSet presAssocID="{CFDF804C-F62C-4554-A29E-87E10AFBD7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8B7B62-DB53-4037-9861-B1C454C2EB75}" type="pres">
      <dgm:prSet presAssocID="{2F3ECA52-97CB-485E-8817-94CC1B1770AC}" presName="parentLin" presStyleCnt="0"/>
      <dgm:spPr/>
    </dgm:pt>
    <dgm:pt modelId="{56A93CC3-F914-4EF3-A06B-C8AC492B911F}" type="pres">
      <dgm:prSet presAssocID="{2F3ECA52-97CB-485E-8817-94CC1B1770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102F87-36B3-432B-9591-C2F6CD343C15}" type="pres">
      <dgm:prSet presAssocID="{2F3ECA52-97CB-485E-8817-94CC1B1770AC}" presName="parentText" presStyleLbl="node1" presStyleIdx="0" presStyleCnt="3" custScaleX="142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62583-CD70-4182-89F0-E54E2EF1FB38}" type="pres">
      <dgm:prSet presAssocID="{2F3ECA52-97CB-485E-8817-94CC1B1770AC}" presName="negativeSpace" presStyleCnt="0"/>
      <dgm:spPr/>
    </dgm:pt>
    <dgm:pt modelId="{1925A135-788E-4E8C-B4B4-7746B9E237E4}" type="pres">
      <dgm:prSet presAssocID="{2F3ECA52-97CB-485E-8817-94CC1B1770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F7CA-DF7C-451A-8C72-499F4D9716E7}" type="pres">
      <dgm:prSet presAssocID="{46F2A69F-DE61-4ABC-96B3-6F16D6AA3F0B}" presName="spaceBetweenRectangles" presStyleCnt="0"/>
      <dgm:spPr/>
    </dgm:pt>
    <dgm:pt modelId="{053F21E0-6240-4A02-89D8-058041C6F06F}" type="pres">
      <dgm:prSet presAssocID="{00C3772A-F4A8-4C48-A074-821A66D33982}" presName="parentLin" presStyleCnt="0"/>
      <dgm:spPr/>
    </dgm:pt>
    <dgm:pt modelId="{CAB1345D-E114-4D84-8E6F-A55218742CF6}" type="pres">
      <dgm:prSet presAssocID="{00C3772A-F4A8-4C48-A074-821A66D339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F04A5C-F7BC-45D2-99F8-ABE3914B0382}" type="pres">
      <dgm:prSet presAssocID="{00C3772A-F4A8-4C48-A074-821A66D33982}" presName="parentText" presStyleLbl="node1" presStyleIdx="1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5680-C31E-4D88-93BF-1CC37BFA422A}" type="pres">
      <dgm:prSet presAssocID="{00C3772A-F4A8-4C48-A074-821A66D33982}" presName="negativeSpace" presStyleCnt="0"/>
      <dgm:spPr/>
    </dgm:pt>
    <dgm:pt modelId="{EEC4ED79-4A8E-428F-99B4-F5ACDE7C6911}" type="pres">
      <dgm:prSet presAssocID="{00C3772A-F4A8-4C48-A074-821A66D3398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41EC-A885-4C28-95F9-EE3BB6BCF196}" type="pres">
      <dgm:prSet presAssocID="{7D6FC28C-7983-47AA-8686-8E5B4C40E7D0}" presName="spaceBetweenRectangles" presStyleCnt="0"/>
      <dgm:spPr/>
    </dgm:pt>
    <dgm:pt modelId="{8C2939BB-25E2-4F3F-A3A0-DAB69D3CC71C}" type="pres">
      <dgm:prSet presAssocID="{AA72FBC4-9E62-418B-BBD4-C88B1121128C}" presName="parentLin" presStyleCnt="0"/>
      <dgm:spPr/>
    </dgm:pt>
    <dgm:pt modelId="{DED78BD9-F9A1-4CAA-8F1D-7A91EC0B0DED}" type="pres">
      <dgm:prSet presAssocID="{AA72FBC4-9E62-418B-BBD4-C88B112112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23C27E-2E5E-41D8-8721-F675B3E06C9C}" type="pres">
      <dgm:prSet presAssocID="{AA72FBC4-9E62-418B-BBD4-C88B1121128C}" presName="parentText" presStyleLbl="node1" presStyleIdx="2" presStyleCnt="3" custScaleX="135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6D6A-6F9E-4ADA-923A-7EC2206903F7}" type="pres">
      <dgm:prSet presAssocID="{AA72FBC4-9E62-418B-BBD4-C88B1121128C}" presName="negativeSpace" presStyleCnt="0"/>
      <dgm:spPr/>
    </dgm:pt>
    <dgm:pt modelId="{2D5C50EC-3632-4E9B-B620-8DDA7C4EC6BB}" type="pres">
      <dgm:prSet presAssocID="{AA72FBC4-9E62-418B-BBD4-C88B1121128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85A1B-7E7C-4AF8-897B-73B0CBA8940F}" type="presOf" srcId="{81441511-8FD3-4E86-B129-BAA2CB6300D1}" destId="{EEC4ED79-4A8E-428F-99B4-F5ACDE7C6911}" srcOrd="0" destOrd="1" presId="urn:microsoft.com/office/officeart/2005/8/layout/list1"/>
    <dgm:cxn modelId="{B912E33D-7CE0-4028-A0D7-D60ABCB30719}" srcId="{CFDF804C-F62C-4554-A29E-87E10AFBD7B8}" destId="{00C3772A-F4A8-4C48-A074-821A66D33982}" srcOrd="1" destOrd="0" parTransId="{18482E2D-909E-47AB-8573-0927304AE991}" sibTransId="{7D6FC28C-7983-47AA-8686-8E5B4C40E7D0}"/>
    <dgm:cxn modelId="{F0265A69-FB4B-4E82-954F-CB9ADB1D58FA}" type="presOf" srcId="{00C3772A-F4A8-4C48-A074-821A66D33982}" destId="{C8F04A5C-F7BC-45D2-99F8-ABE3914B0382}" srcOrd="1" destOrd="0" presId="urn:microsoft.com/office/officeart/2005/8/layout/list1"/>
    <dgm:cxn modelId="{6D8857FD-AC71-4C80-B2C7-D920486F99B6}" srcId="{00C3772A-F4A8-4C48-A074-821A66D33982}" destId="{E4BBB675-9EB2-41C4-AB84-BF52575367BE}" srcOrd="2" destOrd="0" parTransId="{A56F22D8-838A-451E-B71F-8163ACBF150D}" sibTransId="{30D70E81-BEF3-406F-B24A-59CDE50A6408}"/>
    <dgm:cxn modelId="{85470419-A379-490D-93C7-6481161DD99C}" srcId="{CFDF804C-F62C-4554-A29E-87E10AFBD7B8}" destId="{AA72FBC4-9E62-418B-BBD4-C88B1121128C}" srcOrd="2" destOrd="0" parTransId="{EDE676AF-6450-4FF5-BE08-24B1271B5F93}" sibTransId="{6DAA6B3E-1D05-4996-81CB-358AE1CB1025}"/>
    <dgm:cxn modelId="{5889E644-EB6A-4D84-8484-8F05FC0DF521}" type="presOf" srcId="{48B7BD2C-219F-4191-8FB0-85640C976FF9}" destId="{2D5C50EC-3632-4E9B-B620-8DDA7C4EC6BB}" srcOrd="0" destOrd="0" presId="urn:microsoft.com/office/officeart/2005/8/layout/list1"/>
    <dgm:cxn modelId="{4A50FBB8-C119-4288-95DD-7F3CA28B11A9}" srcId="{CFDF804C-F62C-4554-A29E-87E10AFBD7B8}" destId="{2F3ECA52-97CB-485E-8817-94CC1B1770AC}" srcOrd="0" destOrd="0" parTransId="{797A7ED7-F910-4245-B0D4-3A09D8F649A1}" sibTransId="{46F2A69F-DE61-4ABC-96B3-6F16D6AA3F0B}"/>
    <dgm:cxn modelId="{BA1C8391-919D-4BF1-BF2E-6CE912E5797C}" type="presOf" srcId="{CFDF804C-F62C-4554-A29E-87E10AFBD7B8}" destId="{561D2268-5974-41EA-85B6-BAFFFF5750B5}" srcOrd="0" destOrd="0" presId="urn:microsoft.com/office/officeart/2005/8/layout/list1"/>
    <dgm:cxn modelId="{AB9F7BAD-2710-4F53-868D-FACBACF589BF}" type="presOf" srcId="{AA72FBC4-9E62-418B-BBD4-C88B1121128C}" destId="{B623C27E-2E5E-41D8-8721-F675B3E06C9C}" srcOrd="1" destOrd="0" presId="urn:microsoft.com/office/officeart/2005/8/layout/list1"/>
    <dgm:cxn modelId="{A2DE4BB8-4B72-4AAD-B119-7ED0B617B83C}" srcId="{AA72FBC4-9E62-418B-BBD4-C88B1121128C}" destId="{48B7BD2C-219F-4191-8FB0-85640C976FF9}" srcOrd="0" destOrd="0" parTransId="{0D24614D-91C5-445B-AE0D-3FC957F32F3C}" sibTransId="{CFE3D676-95E2-4B97-9BAE-81F3375C376E}"/>
    <dgm:cxn modelId="{31B18129-6E9A-43B9-8BC4-512B7242C6BD}" srcId="{00C3772A-F4A8-4C48-A074-821A66D33982}" destId="{38321393-2E86-4873-86CF-8C85CD7D2025}" srcOrd="0" destOrd="0" parTransId="{8FE995B3-0101-4071-AD2C-1ADFE5045F33}" sibTransId="{0214F067-AA81-4F1F-A4C5-F4F994116EEB}"/>
    <dgm:cxn modelId="{CC4B8F02-0446-4B80-9580-CBC9F8F02C2A}" type="presOf" srcId="{2F3ECA52-97CB-485E-8817-94CC1B1770AC}" destId="{56A93CC3-F914-4EF3-A06B-C8AC492B911F}" srcOrd="0" destOrd="0" presId="urn:microsoft.com/office/officeart/2005/8/layout/list1"/>
    <dgm:cxn modelId="{3A12FE13-AC86-426E-8169-017824DC57F8}" type="presOf" srcId="{00C3772A-F4A8-4C48-A074-821A66D33982}" destId="{CAB1345D-E114-4D84-8E6F-A55218742CF6}" srcOrd="0" destOrd="0" presId="urn:microsoft.com/office/officeart/2005/8/layout/list1"/>
    <dgm:cxn modelId="{802FC5E1-0E73-4832-90E8-B7104CC1F077}" srcId="{2F3ECA52-97CB-485E-8817-94CC1B1770AC}" destId="{98378B30-E96F-4D93-BD73-9A76E081F472}" srcOrd="0" destOrd="0" parTransId="{3AD45B72-6579-460C-8A10-6DB867B88391}" sibTransId="{850D51AF-15EC-4118-930A-9B92F7BE8FB4}"/>
    <dgm:cxn modelId="{E92BB819-4194-4DFB-B0B2-EAE186C69E1A}" srcId="{00C3772A-F4A8-4C48-A074-821A66D33982}" destId="{81441511-8FD3-4E86-B129-BAA2CB6300D1}" srcOrd="1" destOrd="0" parTransId="{EA362A01-1EC3-4822-B10E-4CFCA3F85C18}" sibTransId="{285E8D2A-016B-42A8-80A0-5A7AB632607E}"/>
    <dgm:cxn modelId="{5708713C-6071-4817-990D-412CADEBBF03}" type="presOf" srcId="{2F3ECA52-97CB-485E-8817-94CC1B1770AC}" destId="{66102F87-36B3-432B-9591-C2F6CD343C15}" srcOrd="1" destOrd="0" presId="urn:microsoft.com/office/officeart/2005/8/layout/list1"/>
    <dgm:cxn modelId="{A84A92DA-46DC-474D-A487-261E4FA043D9}" type="presOf" srcId="{AA72FBC4-9E62-418B-BBD4-C88B1121128C}" destId="{DED78BD9-F9A1-4CAA-8F1D-7A91EC0B0DED}" srcOrd="0" destOrd="0" presId="urn:microsoft.com/office/officeart/2005/8/layout/list1"/>
    <dgm:cxn modelId="{8981CC7C-0080-43F7-9D44-6071D0F26806}" type="presOf" srcId="{E4BBB675-9EB2-41C4-AB84-BF52575367BE}" destId="{EEC4ED79-4A8E-428F-99B4-F5ACDE7C6911}" srcOrd="0" destOrd="2" presId="urn:microsoft.com/office/officeart/2005/8/layout/list1"/>
    <dgm:cxn modelId="{9CB980CA-E96E-4EB6-8FAE-AE9211D5F1FA}" type="presOf" srcId="{98378B30-E96F-4D93-BD73-9A76E081F472}" destId="{1925A135-788E-4E8C-B4B4-7746B9E237E4}" srcOrd="0" destOrd="0" presId="urn:microsoft.com/office/officeart/2005/8/layout/list1"/>
    <dgm:cxn modelId="{B4F7A963-FB5D-454A-B20A-8620819EBC2F}" type="presOf" srcId="{38321393-2E86-4873-86CF-8C85CD7D2025}" destId="{EEC4ED79-4A8E-428F-99B4-F5ACDE7C6911}" srcOrd="0" destOrd="0" presId="urn:microsoft.com/office/officeart/2005/8/layout/list1"/>
    <dgm:cxn modelId="{9E5BF0B9-1D28-45C3-A472-332A5550C017}" type="presParOf" srcId="{561D2268-5974-41EA-85B6-BAFFFF5750B5}" destId="{ED8B7B62-DB53-4037-9861-B1C454C2EB75}" srcOrd="0" destOrd="0" presId="urn:microsoft.com/office/officeart/2005/8/layout/list1"/>
    <dgm:cxn modelId="{AF7FEB0A-F481-49EA-95DC-4DC31D34575F}" type="presParOf" srcId="{ED8B7B62-DB53-4037-9861-B1C454C2EB75}" destId="{56A93CC3-F914-4EF3-A06B-C8AC492B911F}" srcOrd="0" destOrd="0" presId="urn:microsoft.com/office/officeart/2005/8/layout/list1"/>
    <dgm:cxn modelId="{B2405831-E0D5-41CE-ABD3-6A504D2E2CD2}" type="presParOf" srcId="{ED8B7B62-DB53-4037-9861-B1C454C2EB75}" destId="{66102F87-36B3-432B-9591-C2F6CD343C15}" srcOrd="1" destOrd="0" presId="urn:microsoft.com/office/officeart/2005/8/layout/list1"/>
    <dgm:cxn modelId="{8E2EB902-6005-4DAC-853E-EC25307F657E}" type="presParOf" srcId="{561D2268-5974-41EA-85B6-BAFFFF5750B5}" destId="{1B862583-CD70-4182-89F0-E54E2EF1FB38}" srcOrd="1" destOrd="0" presId="urn:microsoft.com/office/officeart/2005/8/layout/list1"/>
    <dgm:cxn modelId="{53567034-C1BA-4A7E-AACE-AB6079DA33CD}" type="presParOf" srcId="{561D2268-5974-41EA-85B6-BAFFFF5750B5}" destId="{1925A135-788E-4E8C-B4B4-7746B9E237E4}" srcOrd="2" destOrd="0" presId="urn:microsoft.com/office/officeart/2005/8/layout/list1"/>
    <dgm:cxn modelId="{61946A4F-7440-459A-82EA-39B023744CA8}" type="presParOf" srcId="{561D2268-5974-41EA-85B6-BAFFFF5750B5}" destId="{4CE7F7CA-DF7C-451A-8C72-499F4D9716E7}" srcOrd="3" destOrd="0" presId="urn:microsoft.com/office/officeart/2005/8/layout/list1"/>
    <dgm:cxn modelId="{6E7868F4-D1D6-40D3-99C1-791C452065AD}" type="presParOf" srcId="{561D2268-5974-41EA-85B6-BAFFFF5750B5}" destId="{053F21E0-6240-4A02-89D8-058041C6F06F}" srcOrd="4" destOrd="0" presId="urn:microsoft.com/office/officeart/2005/8/layout/list1"/>
    <dgm:cxn modelId="{4DB7C824-530C-49D0-B58A-8CFED0826AA3}" type="presParOf" srcId="{053F21E0-6240-4A02-89D8-058041C6F06F}" destId="{CAB1345D-E114-4D84-8E6F-A55218742CF6}" srcOrd="0" destOrd="0" presId="urn:microsoft.com/office/officeart/2005/8/layout/list1"/>
    <dgm:cxn modelId="{2E6C5E6B-0995-4B02-ADA0-03FA2C5FB95D}" type="presParOf" srcId="{053F21E0-6240-4A02-89D8-058041C6F06F}" destId="{C8F04A5C-F7BC-45D2-99F8-ABE3914B0382}" srcOrd="1" destOrd="0" presId="urn:microsoft.com/office/officeart/2005/8/layout/list1"/>
    <dgm:cxn modelId="{4A2B7E41-C1E2-4E46-A194-2C493ECD294D}" type="presParOf" srcId="{561D2268-5974-41EA-85B6-BAFFFF5750B5}" destId="{6D325680-C31E-4D88-93BF-1CC37BFA422A}" srcOrd="5" destOrd="0" presId="urn:microsoft.com/office/officeart/2005/8/layout/list1"/>
    <dgm:cxn modelId="{52B22E1D-D46E-47A5-9AA6-C6F4610B7C5E}" type="presParOf" srcId="{561D2268-5974-41EA-85B6-BAFFFF5750B5}" destId="{EEC4ED79-4A8E-428F-99B4-F5ACDE7C6911}" srcOrd="6" destOrd="0" presId="urn:microsoft.com/office/officeart/2005/8/layout/list1"/>
    <dgm:cxn modelId="{C07E4C11-73E4-4AAF-8EF3-418AAB7F6576}" type="presParOf" srcId="{561D2268-5974-41EA-85B6-BAFFFF5750B5}" destId="{E4AC41EC-A885-4C28-95F9-EE3BB6BCF196}" srcOrd="7" destOrd="0" presId="urn:microsoft.com/office/officeart/2005/8/layout/list1"/>
    <dgm:cxn modelId="{F9B4BB2D-7A77-4EDB-AC56-0002374151A6}" type="presParOf" srcId="{561D2268-5974-41EA-85B6-BAFFFF5750B5}" destId="{8C2939BB-25E2-4F3F-A3A0-DAB69D3CC71C}" srcOrd="8" destOrd="0" presId="urn:microsoft.com/office/officeart/2005/8/layout/list1"/>
    <dgm:cxn modelId="{30AB621F-07AC-4F70-80B4-581643FBA6E2}" type="presParOf" srcId="{8C2939BB-25E2-4F3F-A3A0-DAB69D3CC71C}" destId="{DED78BD9-F9A1-4CAA-8F1D-7A91EC0B0DED}" srcOrd="0" destOrd="0" presId="urn:microsoft.com/office/officeart/2005/8/layout/list1"/>
    <dgm:cxn modelId="{29E5ED7D-46F7-49A0-A7DA-A2B8DD4C12D7}" type="presParOf" srcId="{8C2939BB-25E2-4F3F-A3A0-DAB69D3CC71C}" destId="{B623C27E-2E5E-41D8-8721-F675B3E06C9C}" srcOrd="1" destOrd="0" presId="urn:microsoft.com/office/officeart/2005/8/layout/list1"/>
    <dgm:cxn modelId="{893E1062-80DD-468F-A70C-581FCE93AD0D}" type="presParOf" srcId="{561D2268-5974-41EA-85B6-BAFFFF5750B5}" destId="{18156D6A-6F9E-4ADA-923A-7EC2206903F7}" srcOrd="9" destOrd="0" presId="urn:microsoft.com/office/officeart/2005/8/layout/list1"/>
    <dgm:cxn modelId="{AF26C027-5E51-48FA-97F4-6FB7DCAFEC87}" type="presParOf" srcId="{561D2268-5974-41EA-85B6-BAFFFF5750B5}" destId="{2D5C50EC-3632-4E9B-B620-8DDA7C4EC6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4CE3B-05D0-4BD8-BD50-EC7E0789E1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6335B1-B7C8-47B2-A693-74726A4B2BA2}">
      <dgm:prSet phldrT="[Текст]" custT="1"/>
      <dgm:spPr>
        <a:solidFill>
          <a:srgbClr val="006CB7"/>
        </a:solidFill>
      </dgm:spPr>
      <dgm:t>
        <a:bodyPr/>
        <a:lstStyle/>
        <a:p>
          <a:endParaRPr lang="en-US" sz="1900" b="1" dirty="0" smtClean="0"/>
        </a:p>
        <a:p>
          <a:endParaRPr lang="en-US" sz="1000" b="1" dirty="0" smtClean="0"/>
        </a:p>
        <a:p>
          <a:r>
            <a:rPr lang="en-US" sz="1900" b="1" dirty="0" smtClean="0"/>
            <a:t>Amadeus HOST</a:t>
          </a:r>
          <a:endParaRPr lang="ru-RU" sz="1900" b="1" dirty="0"/>
        </a:p>
      </dgm:t>
    </dgm:pt>
    <dgm:pt modelId="{DA1C0587-3AC5-490D-9512-D928F8BEEE37}" type="parTrans" cxnId="{8118F18B-2413-4F4A-BCA8-4232C0F25EC2}">
      <dgm:prSet/>
      <dgm:spPr/>
      <dgm:t>
        <a:bodyPr/>
        <a:lstStyle/>
        <a:p>
          <a:endParaRPr lang="ru-RU"/>
        </a:p>
      </dgm:t>
    </dgm:pt>
    <dgm:pt modelId="{CE2ED78C-08AC-4092-B1A6-DCF81A9C7B45}" type="sibTrans" cxnId="{8118F18B-2413-4F4A-BCA8-4232C0F25EC2}">
      <dgm:prSet/>
      <dgm:spPr/>
      <dgm:t>
        <a:bodyPr/>
        <a:lstStyle/>
        <a:p>
          <a:endParaRPr lang="ru-RU"/>
        </a:p>
      </dgm:t>
    </dgm:pt>
    <dgm:pt modelId="{653D79A7-FF4E-4562-87B1-B7974B9F5CD4}">
      <dgm:prSet phldrT="[Текст]" custT="1"/>
      <dgm:spPr>
        <a:solidFill>
          <a:srgbClr val="8064A2"/>
        </a:solidFill>
      </dgm:spPr>
      <dgm:t>
        <a:bodyPr/>
        <a:lstStyle/>
        <a:p>
          <a:r>
            <a:rPr lang="en-US" sz="1900" b="1" dirty="0" smtClean="0"/>
            <a:t>Travel Agents and Aggregators</a:t>
          </a:r>
          <a:endParaRPr lang="ru-RU" sz="1900" b="1" dirty="0"/>
        </a:p>
      </dgm:t>
    </dgm:pt>
    <dgm:pt modelId="{6088D9D9-6A5F-46C3-8B5A-523EE82DF2B3}" type="parTrans" cxnId="{54AFFF8E-D891-40AF-B8A3-B364B95C7154}">
      <dgm:prSet/>
      <dgm:spPr/>
      <dgm:t>
        <a:bodyPr/>
        <a:lstStyle/>
        <a:p>
          <a:endParaRPr lang="ru-RU"/>
        </a:p>
      </dgm:t>
    </dgm:pt>
    <dgm:pt modelId="{7CFB06EE-B7A7-4BCD-B7C9-C68838E6D27F}" type="sibTrans" cxnId="{54AFFF8E-D891-40AF-B8A3-B364B95C7154}">
      <dgm:prSet/>
      <dgm:spPr/>
      <dgm:t>
        <a:bodyPr/>
        <a:lstStyle/>
        <a:p>
          <a:endParaRPr lang="ru-RU"/>
        </a:p>
      </dgm:t>
    </dgm:pt>
    <dgm:pt modelId="{C52C4BA3-51B0-464D-A564-5CD5AEC6CA9B}">
      <dgm:prSet phldrT="[Текст]" custT="1"/>
      <dgm:spPr>
        <a:solidFill>
          <a:srgbClr val="4BACC6"/>
        </a:solidFill>
      </dgm:spPr>
      <dgm:t>
        <a:bodyPr/>
        <a:lstStyle/>
        <a:p>
          <a:endParaRPr lang="ru-RU" sz="1900" b="1" dirty="0" smtClean="0"/>
        </a:p>
        <a:p>
          <a:endParaRPr lang="ru-RU" sz="1000" b="1" dirty="0" smtClean="0"/>
        </a:p>
        <a:p>
          <a:r>
            <a:rPr lang="en-US" sz="1900" b="1" dirty="0" smtClean="0"/>
            <a:t>Travelers</a:t>
          </a:r>
          <a:endParaRPr lang="ru-RU" sz="1900" b="1" dirty="0"/>
        </a:p>
      </dgm:t>
    </dgm:pt>
    <dgm:pt modelId="{F330886C-DFC6-4C69-918D-19D4E4A06710}" type="parTrans" cxnId="{BF7FC0BF-B260-4C48-8CA2-06B62783FA89}">
      <dgm:prSet/>
      <dgm:spPr/>
      <dgm:t>
        <a:bodyPr/>
        <a:lstStyle/>
        <a:p>
          <a:endParaRPr lang="ru-RU"/>
        </a:p>
      </dgm:t>
    </dgm:pt>
    <dgm:pt modelId="{9DC0831C-E941-4F1D-8AFB-8767108EBC5E}" type="sibTrans" cxnId="{BF7FC0BF-B260-4C48-8CA2-06B62783FA89}">
      <dgm:prSet/>
      <dgm:spPr/>
      <dgm:t>
        <a:bodyPr/>
        <a:lstStyle/>
        <a:p>
          <a:endParaRPr lang="ru-RU"/>
        </a:p>
      </dgm:t>
    </dgm:pt>
    <dgm:pt modelId="{3E6FE5D0-678A-40A4-B18A-E55A34FFE146}" type="pres">
      <dgm:prSet presAssocID="{93B4CE3B-05D0-4BD8-BD50-EC7E0789E1C6}" presName="Name0" presStyleCnt="0">
        <dgm:presLayoutVars>
          <dgm:dir/>
          <dgm:resizeHandles val="exact"/>
        </dgm:presLayoutVars>
      </dgm:prSet>
      <dgm:spPr/>
    </dgm:pt>
    <dgm:pt modelId="{58D809FD-C429-443D-9DD9-0779C8785948}" type="pres">
      <dgm:prSet presAssocID="{936335B1-B7C8-47B2-A693-74726A4B2B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7234-91CD-4D21-AAF3-0D6AC0738F16}" type="pres">
      <dgm:prSet presAssocID="{CE2ED78C-08AC-4092-B1A6-DCF81A9C7B45}" presName="sibTrans" presStyleLbl="sibTrans2D1" presStyleIdx="0" presStyleCnt="2" custScaleX="184432" custScaleY="1119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021F5AC-526F-4388-8024-8908A17F25C2}" type="pres">
      <dgm:prSet presAssocID="{CE2ED78C-08AC-4092-B1A6-DCF81A9C7B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AD04C59-7E66-422A-B14B-49750C5045ED}" type="pres">
      <dgm:prSet presAssocID="{653D79A7-FF4E-4562-87B1-B7974B9F5C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ACBE-02AC-4CB1-96AE-96001E82818E}" type="pres">
      <dgm:prSet presAssocID="{7CFB06EE-B7A7-4BCD-B7C9-C68838E6D27F}" presName="sibTrans" presStyleLbl="sibTrans2D1" presStyleIdx="1" presStyleCnt="2" custScaleX="176734" custScaleY="10680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2FB4982-C254-4D4E-AFEF-C4053EE231C4}" type="pres">
      <dgm:prSet presAssocID="{7CFB06EE-B7A7-4BCD-B7C9-C68838E6D2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1CBD12-FE6D-40E1-BB6C-B51A73476EB9}" type="pres">
      <dgm:prSet presAssocID="{C52C4BA3-51B0-464D-A564-5CD5AEC6CA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5C76B-F556-4871-B628-B4A7B392CDB6}" type="presOf" srcId="{7CFB06EE-B7A7-4BCD-B7C9-C68838E6D27F}" destId="{4173ACBE-02AC-4CB1-96AE-96001E82818E}" srcOrd="0" destOrd="0" presId="urn:microsoft.com/office/officeart/2005/8/layout/process1"/>
    <dgm:cxn modelId="{7C1DA70B-1263-4E55-B170-464F862D1C9C}" type="presOf" srcId="{C52C4BA3-51B0-464D-A564-5CD5AEC6CA9B}" destId="{E81CBD12-FE6D-40E1-BB6C-B51A73476EB9}" srcOrd="0" destOrd="0" presId="urn:microsoft.com/office/officeart/2005/8/layout/process1"/>
    <dgm:cxn modelId="{B29D45E8-E5C4-4A0A-B2F9-14FAC793AB2E}" type="presOf" srcId="{653D79A7-FF4E-4562-87B1-B7974B9F5CD4}" destId="{5AD04C59-7E66-422A-B14B-49750C5045ED}" srcOrd="0" destOrd="0" presId="urn:microsoft.com/office/officeart/2005/8/layout/process1"/>
    <dgm:cxn modelId="{061FE199-D643-4D73-B38C-0873FE73C895}" type="presOf" srcId="{CE2ED78C-08AC-4092-B1A6-DCF81A9C7B45}" destId="{6C767234-91CD-4D21-AAF3-0D6AC0738F16}" srcOrd="0" destOrd="0" presId="urn:microsoft.com/office/officeart/2005/8/layout/process1"/>
    <dgm:cxn modelId="{6E545349-EAC4-4108-9A4F-441A3CED3BD8}" type="presOf" srcId="{93B4CE3B-05D0-4BD8-BD50-EC7E0789E1C6}" destId="{3E6FE5D0-678A-40A4-B18A-E55A34FFE146}" srcOrd="0" destOrd="0" presId="urn:microsoft.com/office/officeart/2005/8/layout/process1"/>
    <dgm:cxn modelId="{BF7FC0BF-B260-4C48-8CA2-06B62783FA89}" srcId="{93B4CE3B-05D0-4BD8-BD50-EC7E0789E1C6}" destId="{C52C4BA3-51B0-464D-A564-5CD5AEC6CA9B}" srcOrd="2" destOrd="0" parTransId="{F330886C-DFC6-4C69-918D-19D4E4A06710}" sibTransId="{9DC0831C-E941-4F1D-8AFB-8767108EBC5E}"/>
    <dgm:cxn modelId="{2994641F-2622-4BCE-8585-5DC02346F647}" type="presOf" srcId="{936335B1-B7C8-47B2-A693-74726A4B2BA2}" destId="{58D809FD-C429-443D-9DD9-0779C8785948}" srcOrd="0" destOrd="0" presId="urn:microsoft.com/office/officeart/2005/8/layout/process1"/>
    <dgm:cxn modelId="{54AFFF8E-D891-40AF-B8A3-B364B95C7154}" srcId="{93B4CE3B-05D0-4BD8-BD50-EC7E0789E1C6}" destId="{653D79A7-FF4E-4562-87B1-B7974B9F5CD4}" srcOrd="1" destOrd="0" parTransId="{6088D9D9-6A5F-46C3-8B5A-523EE82DF2B3}" sibTransId="{7CFB06EE-B7A7-4BCD-B7C9-C68838E6D27F}"/>
    <dgm:cxn modelId="{32F67D15-8D9C-47A5-97D4-232254FD430F}" type="presOf" srcId="{7CFB06EE-B7A7-4BCD-B7C9-C68838E6D27F}" destId="{72FB4982-C254-4D4E-AFEF-C4053EE231C4}" srcOrd="1" destOrd="0" presId="urn:microsoft.com/office/officeart/2005/8/layout/process1"/>
    <dgm:cxn modelId="{DDC26397-0384-41D9-AA3F-5933F8A96672}" type="presOf" srcId="{CE2ED78C-08AC-4092-B1A6-DCF81A9C7B45}" destId="{E021F5AC-526F-4388-8024-8908A17F25C2}" srcOrd="1" destOrd="0" presId="urn:microsoft.com/office/officeart/2005/8/layout/process1"/>
    <dgm:cxn modelId="{8118F18B-2413-4F4A-BCA8-4232C0F25EC2}" srcId="{93B4CE3B-05D0-4BD8-BD50-EC7E0789E1C6}" destId="{936335B1-B7C8-47B2-A693-74726A4B2BA2}" srcOrd="0" destOrd="0" parTransId="{DA1C0587-3AC5-490D-9512-D928F8BEEE37}" sibTransId="{CE2ED78C-08AC-4092-B1A6-DCF81A9C7B45}"/>
    <dgm:cxn modelId="{4FAE8DB2-863A-4C3D-A255-3672960A8449}" type="presParOf" srcId="{3E6FE5D0-678A-40A4-B18A-E55A34FFE146}" destId="{58D809FD-C429-443D-9DD9-0779C8785948}" srcOrd="0" destOrd="0" presId="urn:microsoft.com/office/officeart/2005/8/layout/process1"/>
    <dgm:cxn modelId="{2F3D9773-40B0-4BC9-BCB2-5034F99FA21E}" type="presParOf" srcId="{3E6FE5D0-678A-40A4-B18A-E55A34FFE146}" destId="{6C767234-91CD-4D21-AAF3-0D6AC0738F16}" srcOrd="1" destOrd="0" presId="urn:microsoft.com/office/officeart/2005/8/layout/process1"/>
    <dgm:cxn modelId="{F8A46CDC-85B2-49A0-939C-945928A1DA05}" type="presParOf" srcId="{6C767234-91CD-4D21-AAF3-0D6AC0738F16}" destId="{E021F5AC-526F-4388-8024-8908A17F25C2}" srcOrd="0" destOrd="0" presId="urn:microsoft.com/office/officeart/2005/8/layout/process1"/>
    <dgm:cxn modelId="{9384AEB2-3651-4B3D-BE12-95E2C870558E}" type="presParOf" srcId="{3E6FE5D0-678A-40A4-B18A-E55A34FFE146}" destId="{5AD04C59-7E66-422A-B14B-49750C5045ED}" srcOrd="2" destOrd="0" presId="urn:microsoft.com/office/officeart/2005/8/layout/process1"/>
    <dgm:cxn modelId="{D8666012-9043-46DC-BE99-A8D122DBA028}" type="presParOf" srcId="{3E6FE5D0-678A-40A4-B18A-E55A34FFE146}" destId="{4173ACBE-02AC-4CB1-96AE-96001E82818E}" srcOrd="3" destOrd="0" presId="urn:microsoft.com/office/officeart/2005/8/layout/process1"/>
    <dgm:cxn modelId="{26343C19-1DA6-4635-AF01-C3384BEAA41A}" type="presParOf" srcId="{4173ACBE-02AC-4CB1-96AE-96001E82818E}" destId="{72FB4982-C254-4D4E-AFEF-C4053EE231C4}" srcOrd="0" destOrd="0" presId="urn:microsoft.com/office/officeart/2005/8/layout/process1"/>
    <dgm:cxn modelId="{F2E59858-6A8C-4901-9A46-D29A219A8AC6}" type="presParOf" srcId="{3E6FE5D0-678A-40A4-B18A-E55A34FFE146}" destId="{E81CBD12-FE6D-40E1-BB6C-B51A73476E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US" sz="1900" b="1" dirty="0" smtClean="0"/>
            <a:t>Shopping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US" sz="1900" b="1" dirty="0" smtClean="0"/>
            <a:t>Booking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/>
        </a:p>
      </dgm:t>
    </dgm:pt>
    <dgm:pt modelId="{5B54539B-828A-496B-8E24-E1D446996DE6}">
      <dgm:prSet phldrT="[Текст]" custT="1"/>
      <dgm:spPr/>
      <dgm:t>
        <a:bodyPr/>
        <a:lstStyle/>
        <a:p>
          <a:r>
            <a:rPr lang="en-US" sz="1900" b="1" dirty="0" smtClean="0"/>
            <a:t>Payment and ticketing</a:t>
          </a:r>
          <a:endParaRPr lang="ru-RU" sz="1900" b="1" dirty="0"/>
        </a:p>
      </dgm:t>
    </dgm:pt>
    <dgm:pt modelId="{EF657229-3437-4B7D-B0DF-7AC9D09B7B01}" type="parTrans" cxnId="{F31707B1-8983-4F83-B0D0-D4E26385192D}">
      <dgm:prSet/>
      <dgm:spPr/>
      <dgm:t>
        <a:bodyPr/>
        <a:lstStyle/>
        <a:p>
          <a:endParaRPr lang="ru-RU"/>
        </a:p>
      </dgm:t>
    </dgm:pt>
    <dgm:pt modelId="{E929FD1D-36DC-4682-A6AE-ED4A4727EE4F}" type="sibTrans" cxnId="{F31707B1-8983-4F83-B0D0-D4E26385192D}">
      <dgm:prSet/>
      <dgm:spPr/>
      <dgm:t>
        <a:bodyPr/>
        <a:lstStyle/>
        <a:p>
          <a:endParaRPr lang="ru-RU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Y="-1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E44F-9011-4198-8A0A-49164351B356}" type="pres">
      <dgm:prSet presAssocID="{1BC13FB6-3815-46BB-B981-57D793D9777E}" presName="parTxOnlySpace" presStyleCnt="0"/>
      <dgm:spPr/>
    </dgm:pt>
    <dgm:pt modelId="{0B749828-F323-4ADD-8961-4C369FE576A6}" type="pres">
      <dgm:prSet presAssocID="{5B54539B-828A-496B-8E24-E1D446996D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6AB13-EB54-45C0-8E46-2D98C524AE0B}" type="presOf" srcId="{5B54539B-828A-496B-8E24-E1D446996DE6}" destId="{0B749828-F323-4ADD-8961-4C369FE576A6}" srcOrd="0" destOrd="0" presId="urn:microsoft.com/office/officeart/2005/8/layout/chevron1"/>
    <dgm:cxn modelId="{F31707B1-8983-4F83-B0D0-D4E26385192D}" srcId="{DF01D746-821C-4DF2-9D93-0235B3F971D9}" destId="{5B54539B-828A-496B-8E24-E1D446996DE6}" srcOrd="2" destOrd="0" parTransId="{EF657229-3437-4B7D-B0DF-7AC9D09B7B01}" sibTransId="{E929FD1D-36DC-4682-A6AE-ED4A4727EE4F}"/>
    <dgm:cxn modelId="{A348A50B-1C2F-498E-9004-30E4F830B624}" type="presOf" srcId="{7C9C4514-AAE2-45EB-941A-3C607E72C357}" destId="{52744A0A-AB8F-4430-95B9-2BDC5A968977}" srcOrd="0" destOrd="0" presId="urn:microsoft.com/office/officeart/2005/8/layout/chevron1"/>
    <dgm:cxn modelId="{0624DDD5-93C1-4E8B-938C-EAAAA83196E1}" type="presOf" srcId="{DF01D746-821C-4DF2-9D93-0235B3F971D9}" destId="{A73B4D7A-AD14-45EB-91AA-6DF5B6123740}" srcOrd="0" destOrd="0" presId="urn:microsoft.com/office/officeart/2005/8/layout/chevron1"/>
    <dgm:cxn modelId="{CB0FF9E1-AAAE-4C08-A4CC-20400E05A98D}" type="presOf" srcId="{7A5A3899-E97C-49E3-8F0B-A3EA06D03B98}" destId="{A13DAA4E-5392-4D35-808B-E156FFB57114}" srcOrd="0" destOrd="0" presId="urn:microsoft.com/office/officeart/2005/8/layout/chevron1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B68F6A82-AE59-468C-BB3B-EDB79A16529F}" type="presParOf" srcId="{A73B4D7A-AD14-45EB-91AA-6DF5B6123740}" destId="{52744A0A-AB8F-4430-95B9-2BDC5A968977}" srcOrd="0" destOrd="0" presId="urn:microsoft.com/office/officeart/2005/8/layout/chevron1"/>
    <dgm:cxn modelId="{EBBFF295-82A1-40A9-A90F-865F06F9D1F0}" type="presParOf" srcId="{A73B4D7A-AD14-45EB-91AA-6DF5B6123740}" destId="{3256670C-E30A-4A7B-8A32-CF9576D96421}" srcOrd="1" destOrd="0" presId="urn:microsoft.com/office/officeart/2005/8/layout/chevron1"/>
    <dgm:cxn modelId="{3C99C982-8E06-4749-8CB5-D1C861AC8B42}" type="presParOf" srcId="{A73B4D7A-AD14-45EB-91AA-6DF5B6123740}" destId="{A13DAA4E-5392-4D35-808B-E156FFB57114}" srcOrd="2" destOrd="0" presId="urn:microsoft.com/office/officeart/2005/8/layout/chevron1"/>
    <dgm:cxn modelId="{3405E7E6-0365-49C3-984F-3444A2A2B636}" type="presParOf" srcId="{A73B4D7A-AD14-45EB-91AA-6DF5B6123740}" destId="{CC16E44F-9011-4198-8A0A-49164351B356}" srcOrd="3" destOrd="0" presId="urn:microsoft.com/office/officeart/2005/8/layout/chevron1"/>
    <dgm:cxn modelId="{45042BDF-162C-4109-98BF-9535B2D09B0D}" type="presParOf" srcId="{A73B4D7A-AD14-45EB-91AA-6DF5B6123740}" destId="{0B749828-F323-4ADD-8961-4C369FE576A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C9C4514-AAE2-45EB-941A-3C607E72C357}">
      <dgm:prSet phldrT="[Текст]" custT="1"/>
      <dgm:spPr>
        <a:solidFill>
          <a:srgbClr val="FDC900"/>
        </a:solidFill>
      </dgm:spPr>
      <dgm:t>
        <a:bodyPr/>
        <a:lstStyle/>
        <a:p>
          <a:r>
            <a:rPr lang="en-US" sz="1900" b="1" dirty="0" smtClean="0"/>
            <a:t>Confirm pricing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/>
        </a:p>
      </dgm:t>
    </dgm:pt>
    <dgm:pt modelId="{7A5A3899-E97C-49E3-8F0B-A3EA06D03B9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1900" b="1" dirty="0" smtClean="0"/>
            <a:t>PNR Retrieve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/>
        </a:p>
      </dgm:t>
    </dgm:pt>
    <dgm:pt modelId="{0FC76955-2DB1-40C6-879B-0BCE99A23AF9}">
      <dgm:prSet custT="1"/>
      <dgm:spPr/>
      <dgm:t>
        <a:bodyPr/>
        <a:lstStyle/>
        <a:p>
          <a:r>
            <a:rPr lang="en-GB" sz="1900" b="1" dirty="0" smtClean="0"/>
            <a:t>Fare Rules</a:t>
          </a:r>
          <a:endParaRPr lang="en-GB" sz="1900" b="1" dirty="0"/>
        </a:p>
      </dgm:t>
    </dgm:pt>
    <dgm:pt modelId="{6FBFAB15-F1DC-47CB-B308-E9AFF01F9467}" type="parTrans" cxnId="{D724B032-7D84-4EA7-A322-7304A92EE3DA}">
      <dgm:prSet/>
      <dgm:spPr/>
      <dgm:t>
        <a:bodyPr/>
        <a:lstStyle/>
        <a:p>
          <a:endParaRPr lang="ru-RU" sz="1900"/>
        </a:p>
      </dgm:t>
    </dgm:pt>
    <dgm:pt modelId="{64ED268B-E0BC-447B-A26F-B19B9B2D9323}" type="sibTrans" cxnId="{D724B032-7D84-4EA7-A322-7304A92EE3D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 custLinFactNeighborX="36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C46A0-F9E9-4BEB-B94E-AECFE65F9D80}" type="pres">
      <dgm:prSet presAssocID="{1BC13FB6-3815-46BB-B981-57D793D9777E}" presName="parTxOnlySpace" presStyleCnt="0"/>
      <dgm:spPr/>
    </dgm:pt>
    <dgm:pt modelId="{356B7A9D-34F9-49FC-A1EF-4D551D129F55}" type="pres">
      <dgm:prSet presAssocID="{0FC76955-2DB1-40C6-879B-0BCE99A23AF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4B4893-65E1-4E80-B5D1-7DAFF6216910}" type="presOf" srcId="{0FC76955-2DB1-40C6-879B-0BCE99A23AF9}" destId="{356B7A9D-34F9-49FC-A1EF-4D551D129F55}" srcOrd="0" destOrd="0" presId="urn:microsoft.com/office/officeart/2005/8/layout/chevron1"/>
    <dgm:cxn modelId="{123E9FE7-E2B8-4D3D-933B-A479805949B9}" type="presOf" srcId="{DF01D746-821C-4DF2-9D93-0235B3F971D9}" destId="{A73B4D7A-AD14-45EB-91AA-6DF5B6123740}" srcOrd="0" destOrd="0" presId="urn:microsoft.com/office/officeart/2005/8/layout/chevron1"/>
    <dgm:cxn modelId="{318FE331-5FCD-4901-A066-1B426848665B}" type="presOf" srcId="{7C9C4514-AAE2-45EB-941A-3C607E72C357}" destId="{52744A0A-AB8F-4430-95B9-2BDC5A968977}" srcOrd="0" destOrd="0" presId="urn:microsoft.com/office/officeart/2005/8/layout/chevron1"/>
    <dgm:cxn modelId="{D724B032-7D84-4EA7-A322-7304A92EE3DA}" srcId="{DF01D746-821C-4DF2-9D93-0235B3F971D9}" destId="{0FC76955-2DB1-40C6-879B-0BCE99A23AF9}" srcOrd="2" destOrd="0" parTransId="{6FBFAB15-F1DC-47CB-B308-E9AFF01F9467}" sibTransId="{64ED268B-E0BC-447B-A26F-B19B9B2D9323}"/>
    <dgm:cxn modelId="{6B06A2FB-92AA-4EB9-A217-9FBBD4084757}" type="presOf" srcId="{7A5A3899-E97C-49E3-8F0B-A3EA06D03B98}" destId="{A13DAA4E-5392-4D35-808B-E156FFB57114}" srcOrd="0" destOrd="0" presId="urn:microsoft.com/office/officeart/2005/8/layout/chevron1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80A26295-D921-484F-A442-E01B78755500}" type="presParOf" srcId="{A73B4D7A-AD14-45EB-91AA-6DF5B6123740}" destId="{52744A0A-AB8F-4430-95B9-2BDC5A968977}" srcOrd="0" destOrd="0" presId="urn:microsoft.com/office/officeart/2005/8/layout/chevron1"/>
    <dgm:cxn modelId="{9A405882-7BED-4506-B844-80DEA463A3CC}" type="presParOf" srcId="{A73B4D7A-AD14-45EB-91AA-6DF5B6123740}" destId="{3256670C-E30A-4A7B-8A32-CF9576D96421}" srcOrd="1" destOrd="0" presId="urn:microsoft.com/office/officeart/2005/8/layout/chevron1"/>
    <dgm:cxn modelId="{B77E962C-32D8-402A-91A6-91F00A4DCDB2}" type="presParOf" srcId="{A73B4D7A-AD14-45EB-91AA-6DF5B6123740}" destId="{A13DAA4E-5392-4D35-808B-E156FFB57114}" srcOrd="2" destOrd="0" presId="urn:microsoft.com/office/officeart/2005/8/layout/chevron1"/>
    <dgm:cxn modelId="{11010493-D061-439E-AD95-1C7F005A0626}" type="presParOf" srcId="{A73B4D7A-AD14-45EB-91AA-6DF5B6123740}" destId="{D3CC46A0-F9E9-4BEB-B94E-AECFE65F9D80}" srcOrd="3" destOrd="0" presId="urn:microsoft.com/office/officeart/2005/8/layout/chevron1"/>
    <dgm:cxn modelId="{48D34FD0-656B-416B-A735-3291AF3EE0F2}" type="presParOf" srcId="{A73B4D7A-AD14-45EB-91AA-6DF5B6123740}" destId="{356B7A9D-34F9-49FC-A1EF-4D551D129F5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7C9C4514-AAE2-45EB-941A-3C607E72C357}">
      <dgm:prSet phldrT="[Текст]" custT="1"/>
      <dgm:spPr/>
      <dgm:t>
        <a:bodyPr/>
        <a:lstStyle/>
        <a:p>
          <a:r>
            <a:rPr lang="en-GB" sz="1900" b="1" dirty="0" smtClean="0"/>
            <a:t>Service List</a:t>
          </a:r>
          <a:endParaRPr lang="ru-RU" sz="1900" b="1" dirty="0"/>
        </a:p>
      </dgm:t>
    </dgm:pt>
    <dgm:pt modelId="{00069A7A-CD65-4F23-BCB1-F8655E3F1A31}" type="par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DE5742F5-54DD-4678-93C5-7D0501EB5544}" type="sibTrans" cxnId="{419906D3-B5E4-4CD2-BCC0-EC1D6F51D39F}">
      <dgm:prSet/>
      <dgm:spPr/>
      <dgm:t>
        <a:bodyPr/>
        <a:lstStyle/>
        <a:p>
          <a:endParaRPr lang="ru-RU" sz="1900" b="1"/>
        </a:p>
      </dgm:t>
    </dgm:pt>
    <dgm:pt modelId="{7A5A3899-E97C-49E3-8F0B-A3EA06D03B98}">
      <dgm:prSet phldrT="[Текст]" custT="1"/>
      <dgm:spPr/>
      <dgm:t>
        <a:bodyPr/>
        <a:lstStyle/>
        <a:p>
          <a:r>
            <a:rPr lang="en-GB" sz="1900" b="1" dirty="0" smtClean="0"/>
            <a:t>Seat Availability</a:t>
          </a:r>
          <a:endParaRPr lang="ru-RU" sz="1900" b="1" dirty="0"/>
        </a:p>
      </dgm:t>
    </dgm:pt>
    <dgm:pt modelId="{954CBEDF-20BF-4CE5-80F0-3ABBEC7A1785}" type="par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1BC13FB6-3815-46BB-B981-57D793D9777E}" type="sibTrans" cxnId="{7C272FFD-7AE5-4936-89F0-154870B7174A}">
      <dgm:prSet/>
      <dgm:spPr/>
      <dgm:t>
        <a:bodyPr/>
        <a:lstStyle/>
        <a:p>
          <a:endParaRPr lang="ru-RU" sz="1900" b="1"/>
        </a:p>
      </dgm:t>
    </dgm:pt>
    <dgm:pt modelId="{28012015-99E2-4F67-8140-8A726839D26C}">
      <dgm:prSet custT="1"/>
      <dgm:spPr/>
      <dgm:t>
        <a:bodyPr/>
        <a:lstStyle/>
        <a:p>
          <a:r>
            <a:rPr lang="en-GB" sz="1900" b="1" dirty="0" smtClean="0"/>
            <a:t>Order Change</a:t>
          </a:r>
          <a:endParaRPr lang="en-GB" sz="1900" b="1" dirty="0"/>
        </a:p>
      </dgm:t>
    </dgm:pt>
    <dgm:pt modelId="{D11309EA-4204-4BA4-9577-26E214764BC6}" type="par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97104AE7-C609-4941-9463-4059E41CEC59}" type="sibTrans" cxnId="{6853B997-3E4C-4C3F-A4ED-5C2B830379BC}">
      <dgm:prSet/>
      <dgm:spPr/>
      <dgm:t>
        <a:bodyPr/>
        <a:lstStyle/>
        <a:p>
          <a:endParaRPr lang="ru-RU" sz="1900" b="1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</dgm:pt>
    <dgm:pt modelId="{52744A0A-AB8F-4430-95B9-2BDC5A968977}" type="pres">
      <dgm:prSet presAssocID="{7C9C4514-AAE2-45EB-941A-3C607E72C35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670C-E30A-4A7B-8A32-CF9576D96421}" type="pres">
      <dgm:prSet presAssocID="{DE5742F5-54DD-4678-93C5-7D0501EB5544}" presName="parTxOnlySpace" presStyleCnt="0"/>
      <dgm:spPr/>
    </dgm:pt>
    <dgm:pt modelId="{A13DAA4E-5392-4D35-808B-E156FFB57114}" type="pres">
      <dgm:prSet presAssocID="{7A5A3899-E97C-49E3-8F0B-A3EA06D03B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B0A03-E87F-4E20-B9DC-E8D5AAB91B92}" type="pres">
      <dgm:prSet presAssocID="{1BC13FB6-3815-46BB-B981-57D793D9777E}" presName="parTxOnlySpace" presStyleCnt="0"/>
      <dgm:spPr/>
    </dgm:pt>
    <dgm:pt modelId="{6EE5ECFC-5751-48F3-914A-839B4E4C9A10}" type="pres">
      <dgm:prSet presAssocID="{28012015-99E2-4F67-8140-8A726839D2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CBC0A9-3B36-4664-B142-E89168EE5273}" type="presOf" srcId="{7C9C4514-AAE2-45EB-941A-3C607E72C357}" destId="{52744A0A-AB8F-4430-95B9-2BDC5A968977}" srcOrd="0" destOrd="0" presId="urn:microsoft.com/office/officeart/2005/8/layout/chevron1"/>
    <dgm:cxn modelId="{01FB55D9-3D45-4FF6-99FF-39500F1FEEB4}" type="presOf" srcId="{DF01D746-821C-4DF2-9D93-0235B3F971D9}" destId="{A73B4D7A-AD14-45EB-91AA-6DF5B6123740}" srcOrd="0" destOrd="0" presId="urn:microsoft.com/office/officeart/2005/8/layout/chevron1"/>
    <dgm:cxn modelId="{419906D3-B5E4-4CD2-BCC0-EC1D6F51D39F}" srcId="{DF01D746-821C-4DF2-9D93-0235B3F971D9}" destId="{7C9C4514-AAE2-45EB-941A-3C607E72C357}" srcOrd="0" destOrd="0" parTransId="{00069A7A-CD65-4F23-BCB1-F8655E3F1A31}" sibTransId="{DE5742F5-54DD-4678-93C5-7D0501EB5544}"/>
    <dgm:cxn modelId="{F7BEE1CF-8B0B-4695-9BBF-9FABA34A49E9}" type="presOf" srcId="{7A5A3899-E97C-49E3-8F0B-A3EA06D03B98}" destId="{A13DAA4E-5392-4D35-808B-E156FFB57114}" srcOrd="0" destOrd="0" presId="urn:microsoft.com/office/officeart/2005/8/layout/chevron1"/>
    <dgm:cxn modelId="{6853B997-3E4C-4C3F-A4ED-5C2B830379BC}" srcId="{DF01D746-821C-4DF2-9D93-0235B3F971D9}" destId="{28012015-99E2-4F67-8140-8A726839D26C}" srcOrd="2" destOrd="0" parTransId="{D11309EA-4204-4BA4-9577-26E214764BC6}" sibTransId="{97104AE7-C609-4941-9463-4059E41CEC59}"/>
    <dgm:cxn modelId="{7C272FFD-7AE5-4936-89F0-154870B7174A}" srcId="{DF01D746-821C-4DF2-9D93-0235B3F971D9}" destId="{7A5A3899-E97C-49E3-8F0B-A3EA06D03B98}" srcOrd="1" destOrd="0" parTransId="{954CBEDF-20BF-4CE5-80F0-3ABBEC7A1785}" sibTransId="{1BC13FB6-3815-46BB-B981-57D793D9777E}"/>
    <dgm:cxn modelId="{8C8B12C3-5DE6-4C3F-8750-45FCC7DDD738}" type="presOf" srcId="{28012015-99E2-4F67-8140-8A726839D26C}" destId="{6EE5ECFC-5751-48F3-914A-839B4E4C9A10}" srcOrd="0" destOrd="0" presId="urn:microsoft.com/office/officeart/2005/8/layout/chevron1"/>
    <dgm:cxn modelId="{33D79A2D-0F4C-42B3-88B2-397347E59104}" type="presParOf" srcId="{A73B4D7A-AD14-45EB-91AA-6DF5B6123740}" destId="{52744A0A-AB8F-4430-95B9-2BDC5A968977}" srcOrd="0" destOrd="0" presId="urn:microsoft.com/office/officeart/2005/8/layout/chevron1"/>
    <dgm:cxn modelId="{7F37CEA6-57CF-4121-A8F4-D94A08A761CC}" type="presParOf" srcId="{A73B4D7A-AD14-45EB-91AA-6DF5B6123740}" destId="{3256670C-E30A-4A7B-8A32-CF9576D96421}" srcOrd="1" destOrd="0" presId="urn:microsoft.com/office/officeart/2005/8/layout/chevron1"/>
    <dgm:cxn modelId="{19F2E5EB-B623-4FA4-B6B3-9DB97D4374AB}" type="presParOf" srcId="{A73B4D7A-AD14-45EB-91AA-6DF5B6123740}" destId="{A13DAA4E-5392-4D35-808B-E156FFB57114}" srcOrd="2" destOrd="0" presId="urn:microsoft.com/office/officeart/2005/8/layout/chevron1"/>
    <dgm:cxn modelId="{8EEA4940-C050-474B-987A-F739D539FC88}" type="presParOf" srcId="{A73B4D7A-AD14-45EB-91AA-6DF5B6123740}" destId="{DA8B0A03-E87F-4E20-B9DC-E8D5AAB91B92}" srcOrd="3" destOrd="0" presId="urn:microsoft.com/office/officeart/2005/8/layout/chevron1"/>
    <dgm:cxn modelId="{58D303D1-5F90-4149-AD05-E1B4E7F125EF}" type="presParOf" srcId="{A73B4D7A-AD14-45EB-91AA-6DF5B6123740}" destId="{6EE5ECFC-5751-48F3-914A-839B4E4C9A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1D746-821C-4DF2-9D93-0235B3F971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EB2E4F-415D-4B6E-AB3B-8C55B32D49E6}">
      <dgm:prSet custT="1"/>
      <dgm:spPr/>
      <dgm:t>
        <a:bodyPr/>
        <a:lstStyle/>
        <a:p>
          <a:r>
            <a:rPr lang="en-GB" sz="1900" b="1" dirty="0" smtClean="0"/>
            <a:t>Order Cancel 19.2</a:t>
          </a:r>
          <a:endParaRPr lang="en-GB" sz="1900" b="1" dirty="0"/>
        </a:p>
      </dgm:t>
    </dgm:pt>
    <dgm:pt modelId="{48A8BDE9-21D2-4C8D-99D8-170108B17A60}" type="parTrans" cxnId="{09FD677C-C86A-4F32-9A2D-817B39ECC19D}">
      <dgm:prSet/>
      <dgm:spPr/>
      <dgm:t>
        <a:bodyPr/>
        <a:lstStyle/>
        <a:p>
          <a:endParaRPr lang="ru-RU" sz="1900"/>
        </a:p>
      </dgm:t>
    </dgm:pt>
    <dgm:pt modelId="{1D6E12BB-02C3-4294-87AA-E9FCBBE2FF45}" type="sibTrans" cxnId="{09FD677C-C86A-4F32-9A2D-817B39ECC19D}">
      <dgm:prSet/>
      <dgm:spPr/>
      <dgm:t>
        <a:bodyPr/>
        <a:lstStyle/>
        <a:p>
          <a:endParaRPr lang="ru-RU" sz="1900"/>
        </a:p>
      </dgm:t>
    </dgm:pt>
    <dgm:pt modelId="{944C41BE-7102-4240-8377-A5D06F63BC60}">
      <dgm:prSet custT="1"/>
      <dgm:spPr/>
      <dgm:t>
        <a:bodyPr/>
        <a:lstStyle/>
        <a:p>
          <a:r>
            <a:rPr lang="en-GB" sz="1900" b="1" dirty="0" smtClean="0"/>
            <a:t>Query Report (TJQ)</a:t>
          </a:r>
          <a:endParaRPr lang="en-GB" sz="1900" b="1" dirty="0"/>
        </a:p>
      </dgm:t>
    </dgm:pt>
    <dgm:pt modelId="{615C4B88-F20B-404D-86CB-F6717661F4F6}" type="parTrans" cxnId="{B40B8BF7-F4B1-4A0F-BA1B-3384D84B4F8A}">
      <dgm:prSet/>
      <dgm:spPr/>
      <dgm:t>
        <a:bodyPr/>
        <a:lstStyle/>
        <a:p>
          <a:endParaRPr lang="ru-RU" sz="1900"/>
        </a:p>
      </dgm:t>
    </dgm:pt>
    <dgm:pt modelId="{9A85AB6C-4236-465F-AE74-02B6B3825222}" type="sibTrans" cxnId="{B40B8BF7-F4B1-4A0F-BA1B-3384D84B4F8A}">
      <dgm:prSet/>
      <dgm:spPr/>
      <dgm:t>
        <a:bodyPr/>
        <a:lstStyle/>
        <a:p>
          <a:endParaRPr lang="ru-RU" sz="1900"/>
        </a:p>
      </dgm:t>
    </dgm:pt>
    <dgm:pt modelId="{A73B4D7A-AD14-45EB-91AA-6DF5B6123740}" type="pres">
      <dgm:prSet presAssocID="{DF01D746-821C-4DF2-9D93-0235B3F971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4408C7D-DA53-4E97-8DEC-C6522C99392B}" type="pres">
      <dgm:prSet presAssocID="{17EB2E4F-415D-4B6E-AB3B-8C55B32D49E6}" presName="parTxOnly" presStyleLbl="node1" presStyleIdx="0" presStyleCnt="2" custLinFactNeighborX="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C8C08B-DF6C-43C8-8273-928E3A70AE9A}" type="pres">
      <dgm:prSet presAssocID="{1D6E12BB-02C3-4294-87AA-E9FCBBE2FF45}" presName="parTxOnlySpace" presStyleCnt="0"/>
      <dgm:spPr/>
    </dgm:pt>
    <dgm:pt modelId="{6E186BED-B081-4EBE-B7E4-C6A48ED781C3}" type="pres">
      <dgm:prSet presAssocID="{944C41BE-7102-4240-8377-A5D06F63BC6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D677C-C86A-4F32-9A2D-817B39ECC19D}" srcId="{DF01D746-821C-4DF2-9D93-0235B3F971D9}" destId="{17EB2E4F-415D-4B6E-AB3B-8C55B32D49E6}" srcOrd="0" destOrd="0" parTransId="{48A8BDE9-21D2-4C8D-99D8-170108B17A60}" sibTransId="{1D6E12BB-02C3-4294-87AA-E9FCBBE2FF45}"/>
    <dgm:cxn modelId="{4A6DB642-D255-4FC5-9B51-0D1FCDE0A01B}" type="presOf" srcId="{944C41BE-7102-4240-8377-A5D06F63BC60}" destId="{6E186BED-B081-4EBE-B7E4-C6A48ED781C3}" srcOrd="0" destOrd="0" presId="urn:microsoft.com/office/officeart/2005/8/layout/chevron1"/>
    <dgm:cxn modelId="{B40B8BF7-F4B1-4A0F-BA1B-3384D84B4F8A}" srcId="{DF01D746-821C-4DF2-9D93-0235B3F971D9}" destId="{944C41BE-7102-4240-8377-A5D06F63BC60}" srcOrd="1" destOrd="0" parTransId="{615C4B88-F20B-404D-86CB-F6717661F4F6}" sibTransId="{9A85AB6C-4236-465F-AE74-02B6B3825222}"/>
    <dgm:cxn modelId="{6D8503FF-68A4-4B52-B3A8-6A69FEF5CF70}" type="presOf" srcId="{17EB2E4F-415D-4B6E-AB3B-8C55B32D49E6}" destId="{84408C7D-DA53-4E97-8DEC-C6522C99392B}" srcOrd="0" destOrd="0" presId="urn:microsoft.com/office/officeart/2005/8/layout/chevron1"/>
    <dgm:cxn modelId="{446A60A8-7866-42F3-848B-8807F85E6A39}" type="presOf" srcId="{DF01D746-821C-4DF2-9D93-0235B3F971D9}" destId="{A73B4D7A-AD14-45EB-91AA-6DF5B6123740}" srcOrd="0" destOrd="0" presId="urn:microsoft.com/office/officeart/2005/8/layout/chevron1"/>
    <dgm:cxn modelId="{D63BBA92-4EF5-41DA-9E73-28D02F1A190A}" type="presParOf" srcId="{A73B4D7A-AD14-45EB-91AA-6DF5B6123740}" destId="{84408C7D-DA53-4E97-8DEC-C6522C99392B}" srcOrd="0" destOrd="0" presId="urn:microsoft.com/office/officeart/2005/8/layout/chevron1"/>
    <dgm:cxn modelId="{344D3C0A-617D-424E-8FCF-14E8ED5080AE}" type="presParOf" srcId="{A73B4D7A-AD14-45EB-91AA-6DF5B6123740}" destId="{02C8C08B-DF6C-43C8-8273-928E3A70AE9A}" srcOrd="1" destOrd="0" presId="urn:microsoft.com/office/officeart/2005/8/layout/chevron1"/>
    <dgm:cxn modelId="{2183FAEE-91CD-4E42-9956-B5EAFB966602}" type="presParOf" srcId="{A73B4D7A-AD14-45EB-91AA-6DF5B6123740}" destId="{6E186BED-B081-4EBE-B7E4-C6A48ED781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F1FAF-B623-4D83-B358-38EC6DE07C6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AB90B-B7DD-4A63-9EB1-2FDB47D043DD}" type="pres">
      <dgm:prSet presAssocID="{429F1FAF-B623-4D83-B358-38EC6DE07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E934E-D2F7-42B8-AEF0-F2FE012B15A6}" type="presOf" srcId="{429F1FAF-B623-4D83-B358-38EC6DE07C66}" destId="{0BBAB90B-B7DD-4A63-9EB1-2FDB47D043D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9F1FAF-B623-4D83-B358-38EC6DE07C6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90F6-BF9C-4406-869A-7ACC80A608DD}">
      <dgm:prSet custT="1"/>
      <dgm:spPr/>
      <dgm:t>
        <a:bodyPr/>
        <a:lstStyle/>
        <a:p>
          <a:r>
            <a:rPr lang="en-US" sz="1000" dirty="0" smtClean="0"/>
            <a:t>Add SEMN SSR to the PNR </a:t>
          </a:r>
          <a:endParaRPr lang="ru-RU" sz="1000" dirty="0"/>
        </a:p>
      </dgm:t>
    </dgm:pt>
    <dgm:pt modelId="{C1FA3E3E-0C07-4D29-857A-CC61179872C8}" type="parTrans" cxnId="{754E6088-AE43-4E32-A2AF-F09AB2492BBB}">
      <dgm:prSet/>
      <dgm:spPr/>
      <dgm:t>
        <a:bodyPr/>
        <a:lstStyle/>
        <a:p>
          <a:endParaRPr lang="ru-RU"/>
        </a:p>
      </dgm:t>
    </dgm:pt>
    <dgm:pt modelId="{834E1374-2650-4337-8E5A-15A8A46F3996}" type="sibTrans" cxnId="{754E6088-AE43-4E32-A2AF-F09AB2492BBB}">
      <dgm:prSet/>
      <dgm:spPr/>
      <dgm:t>
        <a:bodyPr/>
        <a:lstStyle/>
        <a:p>
          <a:endParaRPr lang="ru-RU"/>
        </a:p>
      </dgm:t>
    </dgm:pt>
    <dgm:pt modelId="{E5998895-FC69-49FA-A786-49690CE1E38D}">
      <dgm:prSet custT="1"/>
      <dgm:spPr/>
      <dgm:t>
        <a:bodyPr/>
        <a:lstStyle/>
        <a:p>
          <a:r>
            <a:rPr lang="en-GB" sz="1000" b="0" i="0" u="none" dirty="0" smtClean="0"/>
            <a:t>Flight + Ancillary Offers within AirShopping Request Search (before PNR creation)</a:t>
          </a:r>
          <a:endParaRPr lang="ru-RU" sz="1000" dirty="0"/>
        </a:p>
      </dgm:t>
    </dgm:pt>
    <dgm:pt modelId="{88319879-30BB-454A-B4AE-98BC2E8C4325}" type="parTrans" cxnId="{01FBC7C6-93B6-44E6-AD26-E73C82ECE88A}">
      <dgm:prSet/>
      <dgm:spPr/>
      <dgm:t>
        <a:bodyPr/>
        <a:lstStyle/>
        <a:p>
          <a:endParaRPr lang="ru-RU"/>
        </a:p>
      </dgm:t>
    </dgm:pt>
    <dgm:pt modelId="{69DCEA15-E07D-414F-BAA7-C1F91FAA9459}" type="sibTrans" cxnId="{01FBC7C6-93B6-44E6-AD26-E73C82ECE88A}">
      <dgm:prSet/>
      <dgm:spPr/>
      <dgm:t>
        <a:bodyPr/>
        <a:lstStyle/>
        <a:p>
          <a:endParaRPr lang="ru-RU"/>
        </a:p>
      </dgm:t>
    </dgm:pt>
    <dgm:pt modelId="{0FA1FA29-7DC9-4AD9-BB92-5090FCAEEB7E}">
      <dgm:prSet custT="1"/>
      <dgm:spPr/>
      <dgm:t>
        <a:bodyPr/>
        <a:lstStyle/>
        <a:p>
          <a:r>
            <a:rPr lang="en-US" sz="1700" b="0" dirty="0" smtClean="0">
              <a:effectLst/>
              <a:latin typeface="+mn-lt"/>
            </a:rPr>
            <a:t>Q4 (December)</a:t>
          </a:r>
          <a:endParaRPr lang="ru-RU" sz="1700" b="0" dirty="0">
            <a:effectLst/>
            <a:latin typeface="+mn-lt"/>
          </a:endParaRPr>
        </a:p>
      </dgm:t>
    </dgm:pt>
    <dgm:pt modelId="{12BA71F7-B9C7-4A0C-84AA-A32A37D10DF1}" type="sibTrans" cxnId="{47C8EE28-10DC-42FB-9E6D-5399E561DC25}">
      <dgm:prSet/>
      <dgm:spPr/>
      <dgm:t>
        <a:bodyPr/>
        <a:lstStyle/>
        <a:p>
          <a:endParaRPr lang="ru-RU"/>
        </a:p>
      </dgm:t>
    </dgm:pt>
    <dgm:pt modelId="{37D96270-587A-47F5-BDB3-9B2423297A3C}" type="parTrans" cxnId="{47C8EE28-10DC-42FB-9E6D-5399E561DC25}">
      <dgm:prSet/>
      <dgm:spPr/>
      <dgm:t>
        <a:bodyPr/>
        <a:lstStyle/>
        <a:p>
          <a:endParaRPr lang="ru-RU"/>
        </a:p>
      </dgm:t>
    </dgm:pt>
    <dgm:pt modelId="{0BBAB90B-B7DD-4A63-9EB1-2FDB47D043DD}" type="pres">
      <dgm:prSet presAssocID="{429F1FAF-B623-4D83-B358-38EC6DE07C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29EC1-23DA-47F7-AD36-0BD2937091BE}" type="pres">
      <dgm:prSet presAssocID="{0FA1FA29-7DC9-4AD9-BB92-5090FCAEEB7E}" presName="vertFlow" presStyleCnt="0"/>
      <dgm:spPr/>
    </dgm:pt>
    <dgm:pt modelId="{8CB11559-BA40-4D38-8491-CA9634D1099B}" type="pres">
      <dgm:prSet presAssocID="{0FA1FA29-7DC9-4AD9-BB92-5090FCAEEB7E}" presName="header" presStyleLbl="node1" presStyleIdx="0" presStyleCnt="1" custLinFactNeighborX="-22185" custLinFactNeighborY="-491"/>
      <dgm:spPr/>
      <dgm:t>
        <a:bodyPr/>
        <a:lstStyle/>
        <a:p>
          <a:endParaRPr lang="ru-RU"/>
        </a:p>
      </dgm:t>
    </dgm:pt>
    <dgm:pt modelId="{75F2B1FE-2B27-47C7-9B17-1274B30D8BDA}" type="pres">
      <dgm:prSet presAssocID="{C1FA3E3E-0C07-4D29-857A-CC61179872C8}" presName="parTrans" presStyleLbl="sibTrans2D1" presStyleIdx="0" presStyleCnt="2"/>
      <dgm:spPr/>
      <dgm:t>
        <a:bodyPr/>
        <a:lstStyle/>
        <a:p>
          <a:endParaRPr lang="uk-UA"/>
        </a:p>
      </dgm:t>
    </dgm:pt>
    <dgm:pt modelId="{83145BD6-AD35-418B-8B86-900B03DB7D29}" type="pres">
      <dgm:prSet presAssocID="{487290F6-BF9C-4406-869A-7ACC80A608DD}" presName="child" presStyleLbl="alignAccFollowNode1" presStyleIdx="0" presStyleCnt="2" custLinFactNeighborX="-22185" custLinFactNeighborY="14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4B9C8-D24C-4A60-B94B-418A91A40246}" type="pres">
      <dgm:prSet presAssocID="{834E1374-2650-4337-8E5A-15A8A46F3996}" presName="sibTrans" presStyleLbl="sibTrans2D1" presStyleIdx="1" presStyleCnt="2"/>
      <dgm:spPr/>
      <dgm:t>
        <a:bodyPr/>
        <a:lstStyle/>
        <a:p>
          <a:endParaRPr lang="uk-UA"/>
        </a:p>
      </dgm:t>
    </dgm:pt>
    <dgm:pt modelId="{21EB37E5-7A2B-48C6-B0AD-674988930B14}" type="pres">
      <dgm:prSet presAssocID="{E5998895-FC69-49FA-A786-49690CE1E38D}" presName="child" presStyleLbl="alignAccFollowNode1" presStyleIdx="1" presStyleCnt="2" custLinFactNeighborX="-22185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E32DC-E3E4-40F9-9687-3D04844DDA08}" type="presOf" srcId="{E5998895-FC69-49FA-A786-49690CE1E38D}" destId="{21EB37E5-7A2B-48C6-B0AD-674988930B14}" srcOrd="0" destOrd="0" presId="urn:microsoft.com/office/officeart/2005/8/layout/lProcess1"/>
    <dgm:cxn modelId="{754E6088-AE43-4E32-A2AF-F09AB2492BBB}" srcId="{0FA1FA29-7DC9-4AD9-BB92-5090FCAEEB7E}" destId="{487290F6-BF9C-4406-869A-7ACC80A608DD}" srcOrd="0" destOrd="0" parTransId="{C1FA3E3E-0C07-4D29-857A-CC61179872C8}" sibTransId="{834E1374-2650-4337-8E5A-15A8A46F3996}"/>
    <dgm:cxn modelId="{50D48007-ACFC-4381-8354-B911418E1D3F}" type="presOf" srcId="{0FA1FA29-7DC9-4AD9-BB92-5090FCAEEB7E}" destId="{8CB11559-BA40-4D38-8491-CA9634D1099B}" srcOrd="0" destOrd="0" presId="urn:microsoft.com/office/officeart/2005/8/layout/lProcess1"/>
    <dgm:cxn modelId="{D5D2F04F-8EC3-434C-AFE1-0B94492251B5}" type="presOf" srcId="{429F1FAF-B623-4D83-B358-38EC6DE07C66}" destId="{0BBAB90B-B7DD-4A63-9EB1-2FDB47D043DD}" srcOrd="0" destOrd="0" presId="urn:microsoft.com/office/officeart/2005/8/layout/lProcess1"/>
    <dgm:cxn modelId="{349F7791-A462-496A-888D-AE04C034CDE7}" type="presOf" srcId="{834E1374-2650-4337-8E5A-15A8A46F3996}" destId="{1FB4B9C8-D24C-4A60-B94B-418A91A40246}" srcOrd="0" destOrd="0" presId="urn:microsoft.com/office/officeart/2005/8/layout/lProcess1"/>
    <dgm:cxn modelId="{01FBC7C6-93B6-44E6-AD26-E73C82ECE88A}" srcId="{0FA1FA29-7DC9-4AD9-BB92-5090FCAEEB7E}" destId="{E5998895-FC69-49FA-A786-49690CE1E38D}" srcOrd="1" destOrd="0" parTransId="{88319879-30BB-454A-B4AE-98BC2E8C4325}" sibTransId="{69DCEA15-E07D-414F-BAA7-C1F91FAA9459}"/>
    <dgm:cxn modelId="{DB390D88-01C5-42C4-982C-48793E89B984}" type="presOf" srcId="{C1FA3E3E-0C07-4D29-857A-CC61179872C8}" destId="{75F2B1FE-2B27-47C7-9B17-1274B30D8BDA}" srcOrd="0" destOrd="0" presId="urn:microsoft.com/office/officeart/2005/8/layout/lProcess1"/>
    <dgm:cxn modelId="{47C8EE28-10DC-42FB-9E6D-5399E561DC25}" srcId="{429F1FAF-B623-4D83-B358-38EC6DE07C66}" destId="{0FA1FA29-7DC9-4AD9-BB92-5090FCAEEB7E}" srcOrd="0" destOrd="0" parTransId="{37D96270-587A-47F5-BDB3-9B2423297A3C}" sibTransId="{12BA71F7-B9C7-4A0C-84AA-A32A37D10DF1}"/>
    <dgm:cxn modelId="{B22BAAEE-3D7C-418A-A3AA-998DC0F5D518}" type="presOf" srcId="{487290F6-BF9C-4406-869A-7ACC80A608DD}" destId="{83145BD6-AD35-418B-8B86-900B03DB7D29}" srcOrd="0" destOrd="0" presId="urn:microsoft.com/office/officeart/2005/8/layout/lProcess1"/>
    <dgm:cxn modelId="{4D12772D-6A7E-4F2B-88B6-9FE3CAA5D8D8}" type="presParOf" srcId="{0BBAB90B-B7DD-4A63-9EB1-2FDB47D043DD}" destId="{D5F29EC1-23DA-47F7-AD36-0BD2937091BE}" srcOrd="0" destOrd="0" presId="urn:microsoft.com/office/officeart/2005/8/layout/lProcess1"/>
    <dgm:cxn modelId="{0804E4CD-061A-41B7-8C89-6534BC2F94EF}" type="presParOf" srcId="{D5F29EC1-23DA-47F7-AD36-0BD2937091BE}" destId="{8CB11559-BA40-4D38-8491-CA9634D1099B}" srcOrd="0" destOrd="0" presId="urn:microsoft.com/office/officeart/2005/8/layout/lProcess1"/>
    <dgm:cxn modelId="{69B5EA6D-6F2C-44C2-BA31-1126D566FCBB}" type="presParOf" srcId="{D5F29EC1-23DA-47F7-AD36-0BD2937091BE}" destId="{75F2B1FE-2B27-47C7-9B17-1274B30D8BDA}" srcOrd="1" destOrd="0" presId="urn:microsoft.com/office/officeart/2005/8/layout/lProcess1"/>
    <dgm:cxn modelId="{7CF1574B-7ACE-413A-8B71-0DFAE837912A}" type="presParOf" srcId="{D5F29EC1-23DA-47F7-AD36-0BD2937091BE}" destId="{83145BD6-AD35-418B-8B86-900B03DB7D29}" srcOrd="2" destOrd="0" presId="urn:microsoft.com/office/officeart/2005/8/layout/lProcess1"/>
    <dgm:cxn modelId="{55E7061A-FD86-46AE-839D-D9B2E8FE8D28}" type="presParOf" srcId="{D5F29EC1-23DA-47F7-AD36-0BD2937091BE}" destId="{1FB4B9C8-D24C-4A60-B94B-418A91A40246}" srcOrd="3" destOrd="0" presId="urn:microsoft.com/office/officeart/2005/8/layout/lProcess1"/>
    <dgm:cxn modelId="{16ADCBAB-B8B4-4882-AEAF-A659C6CE7E33}" type="presParOf" srcId="{D5F29EC1-23DA-47F7-AD36-0BD2937091BE}" destId="{21EB37E5-7A2B-48C6-B0AD-674988930B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23129-9851-4183-AB2B-3EFCDA250E0A}">
      <dsp:nvSpPr>
        <dsp:cNvPr id="0" name=""/>
        <dsp:cNvSpPr/>
      </dsp:nvSpPr>
      <dsp:spPr>
        <a:xfrm>
          <a:off x="267712" y="386843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511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300" kern="1200" dirty="0" smtClean="0"/>
            <a:t>Avoid additional channel (GDS) fees: 15 USD per segment, up to 60 USD for RT ticket with transit and 2 USD for additional services</a:t>
          </a:r>
          <a:endParaRPr lang="ru-RU" sz="1300" kern="1200" dirty="0"/>
        </a:p>
      </dsp:txBody>
      <dsp:txXfrm>
        <a:off x="267712" y="386843"/>
        <a:ext cx="3210289" cy="1003215"/>
      </dsp:txXfrm>
    </dsp:sp>
    <dsp:sp modelId="{1515F40E-E5BA-4B5D-96A0-51EB2C35889B}">
      <dsp:nvSpPr>
        <dsp:cNvPr id="0" name=""/>
        <dsp:cNvSpPr/>
      </dsp:nvSpPr>
      <dsp:spPr>
        <a:xfrm>
          <a:off x="133950" y="24193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B773-6918-4AAB-B24A-6981E378B3CB}">
      <dsp:nvSpPr>
        <dsp:cNvPr id="0" name=""/>
        <dsp:cNvSpPr/>
      </dsp:nvSpPr>
      <dsp:spPr>
        <a:xfrm>
          <a:off x="3728887" y="391983"/>
          <a:ext cx="3171835" cy="9911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300" kern="1200" dirty="0" smtClean="0"/>
            <a:t>Get access to special promotions and offers available exclusively through direct sales channels</a:t>
          </a:r>
          <a:endParaRPr lang="ru-RU" sz="1300" kern="1200" dirty="0"/>
        </a:p>
      </dsp:txBody>
      <dsp:txXfrm>
        <a:off x="3728887" y="391983"/>
        <a:ext cx="3171835" cy="991198"/>
      </dsp:txXfrm>
    </dsp:sp>
    <dsp:sp modelId="{7200CD6C-C7A6-4640-941D-8A2B7C909BD4}">
      <dsp:nvSpPr>
        <dsp:cNvPr id="0" name=""/>
        <dsp:cNvSpPr/>
      </dsp:nvSpPr>
      <dsp:spPr>
        <a:xfrm>
          <a:off x="3596727" y="248810"/>
          <a:ext cx="693839" cy="10407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2566-631B-459A-A70F-F9B630603B08}">
      <dsp:nvSpPr>
        <dsp:cNvPr id="0" name=""/>
        <dsp:cNvSpPr/>
      </dsp:nvSpPr>
      <dsp:spPr>
        <a:xfrm>
          <a:off x="7150888" y="385585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300" kern="1200" dirty="0" smtClean="0"/>
            <a:t>Integrate UIA content using the NDC API into existing online booking tools and sales processes</a:t>
          </a:r>
          <a:endParaRPr lang="ru-RU" sz="1300" kern="1200" dirty="0"/>
        </a:p>
      </dsp:txBody>
      <dsp:txXfrm>
        <a:off x="7150888" y="385585"/>
        <a:ext cx="3210289" cy="1003215"/>
      </dsp:txXfrm>
    </dsp:sp>
    <dsp:sp modelId="{ADBA47ED-C382-4367-9353-7CBC05EBEE2D}">
      <dsp:nvSpPr>
        <dsp:cNvPr id="0" name=""/>
        <dsp:cNvSpPr/>
      </dsp:nvSpPr>
      <dsp:spPr>
        <a:xfrm>
          <a:off x="7019447" y="243191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7DA0-5156-4740-A988-F3190A1CA449}">
      <dsp:nvSpPr>
        <dsp:cNvPr id="0" name=""/>
        <dsp:cNvSpPr/>
      </dsp:nvSpPr>
      <dsp:spPr>
        <a:xfrm>
          <a:off x="1977912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200" kern="1200" dirty="0" smtClean="0"/>
            <a:t>Provide group sales with special conditions and receive dynamic prices</a:t>
          </a:r>
          <a:endParaRPr lang="ru-RU" sz="1200" kern="1200" dirty="0"/>
        </a:p>
      </dsp:txBody>
      <dsp:txXfrm>
        <a:off x="1977912" y="1652798"/>
        <a:ext cx="3210289" cy="1003215"/>
      </dsp:txXfrm>
    </dsp:sp>
    <dsp:sp modelId="{5D935A11-77D0-4164-BCFE-3370787DD049}">
      <dsp:nvSpPr>
        <dsp:cNvPr id="0" name=""/>
        <dsp:cNvSpPr/>
      </dsp:nvSpPr>
      <dsp:spPr>
        <a:xfrm>
          <a:off x="1846471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6A217-53F5-4060-AB1B-BA65274E8261}">
      <dsp:nvSpPr>
        <dsp:cNvPr id="0" name=""/>
        <dsp:cNvSpPr/>
      </dsp:nvSpPr>
      <dsp:spPr>
        <a:xfrm>
          <a:off x="5438367" y="1652798"/>
          <a:ext cx="3210289" cy="10032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258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300" kern="1200" dirty="0" smtClean="0"/>
            <a:t>Make settlements through BSP or directly</a:t>
          </a:r>
          <a:r>
            <a:rPr lang="uk-UA" altLang="ru-RU" sz="1300" kern="1200" dirty="0" smtClean="0"/>
            <a:t> </a:t>
          </a:r>
          <a:r>
            <a:rPr lang="en-US" altLang="ru-RU" sz="1300" kern="1200" dirty="0" smtClean="0"/>
            <a:t>with UIA</a:t>
          </a:r>
          <a:endParaRPr lang="ru-RU" sz="1300" kern="1200" dirty="0"/>
        </a:p>
      </dsp:txBody>
      <dsp:txXfrm>
        <a:off x="5438367" y="1652798"/>
        <a:ext cx="3210289" cy="1003215"/>
      </dsp:txXfrm>
    </dsp:sp>
    <dsp:sp modelId="{2EE7643D-BAA4-487E-AB1A-26EB7AC4A91D}">
      <dsp:nvSpPr>
        <dsp:cNvPr id="0" name=""/>
        <dsp:cNvSpPr/>
      </dsp:nvSpPr>
      <dsp:spPr>
        <a:xfrm>
          <a:off x="5306926" y="1510404"/>
          <a:ext cx="702250" cy="1053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4275" y="280848"/>
          <a:ext cx="2648381" cy="32978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200" b="0" kern="1200" noProof="0" dirty="0" smtClean="0"/>
            <a:t>Sign the NDC API agreement with UIA</a:t>
          </a:r>
          <a:endParaRPr lang="uk-UA" sz="1200" kern="1200" noProof="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200" b="0" kern="1200" noProof="0" dirty="0" smtClean="0"/>
            <a:t>Get your AIDL office ID and wiki link</a:t>
          </a:r>
          <a:endParaRPr lang="ru-RU" altLang="ru-RU" sz="1200" b="0" kern="1200" noProof="0" dirty="0" smtClean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200" b="0" kern="1200" noProof="0" dirty="0" smtClean="0"/>
            <a:t>Fill out the user questionnaire and send it to UIA</a:t>
          </a:r>
          <a:endParaRPr lang="ru-RU" altLang="ru-RU" sz="1200" b="0" kern="1200" noProof="0" dirty="0" smtClean="0"/>
        </a:p>
      </dsp:txBody>
      <dsp:txXfrm>
        <a:off x="1326370" y="775530"/>
        <a:ext cx="1291085" cy="2308518"/>
      </dsp:txXfrm>
    </dsp:sp>
    <dsp:sp modelId="{B18064E5-01AF-4846-891D-0E7CF74F7F08}">
      <dsp:nvSpPr>
        <dsp:cNvPr id="0" name=""/>
        <dsp:cNvSpPr/>
      </dsp:nvSpPr>
      <dsp:spPr>
        <a:xfrm>
          <a:off x="2180" y="1267694"/>
          <a:ext cx="1324190" cy="1324190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6103" y="1461617"/>
        <a:ext cx="936344" cy="936344"/>
      </dsp:txXfrm>
    </dsp:sp>
    <dsp:sp modelId="{D28D8C8B-AB04-4DD5-A4CF-003D0B4ABE64}">
      <dsp:nvSpPr>
        <dsp:cNvPr id="0" name=""/>
        <dsp:cNvSpPr/>
      </dsp:nvSpPr>
      <dsp:spPr>
        <a:xfrm>
          <a:off x="4140276" y="271333"/>
          <a:ext cx="2648381" cy="33169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Contact SolringAir to get a link to NDC API Implementation Instructions and Sandbox Credentials (Test Environment)</a:t>
          </a:r>
          <a:endParaRPr lang="ru-RU" sz="1200" kern="1200" dirty="0"/>
        </a:p>
      </dsp:txBody>
      <dsp:txXfrm>
        <a:off x="4802371" y="768870"/>
        <a:ext cx="1291085" cy="2321838"/>
      </dsp:txXfrm>
    </dsp:sp>
    <dsp:sp modelId="{A19638FD-FE59-43AE-BA5E-E08A06A0EC03}">
      <dsp:nvSpPr>
        <dsp:cNvPr id="0" name=""/>
        <dsp:cNvSpPr/>
      </dsp:nvSpPr>
      <dsp:spPr>
        <a:xfrm>
          <a:off x="3478180" y="1267694"/>
          <a:ext cx="1324190" cy="1324190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72103" y="1461617"/>
        <a:ext cx="936344" cy="936344"/>
      </dsp:txXfrm>
    </dsp:sp>
    <dsp:sp modelId="{74B4E4D5-8910-4A36-A76D-512BA7A6E21E}">
      <dsp:nvSpPr>
        <dsp:cNvPr id="0" name=""/>
        <dsp:cNvSpPr/>
      </dsp:nvSpPr>
      <dsp:spPr>
        <a:xfrm>
          <a:off x="7452566" y="285085"/>
          <a:ext cx="2975800" cy="32894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200" b="0" kern="1200" dirty="0" smtClean="0"/>
            <a:t>Complete NDC API implementation and certification (takes up to 5 business days)</a:t>
          </a:r>
          <a:endParaRPr lang="ru-RU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200" b="0" kern="1200" dirty="0" smtClean="0"/>
            <a:t>Congratulations! You are ready to work in UIA NDC API</a:t>
          </a:r>
          <a:endParaRPr lang="ru-RU" altLang="ru-RU" sz="1200" b="0" kern="1200" dirty="0" smtClean="0"/>
        </a:p>
      </dsp:txBody>
      <dsp:txXfrm>
        <a:off x="8196517" y="778496"/>
        <a:ext cx="1450703" cy="2302587"/>
      </dsp:txXfrm>
    </dsp:sp>
    <dsp:sp modelId="{F68D4760-F9E6-452B-9F04-16D729F08A96}">
      <dsp:nvSpPr>
        <dsp:cNvPr id="0" name=""/>
        <dsp:cNvSpPr/>
      </dsp:nvSpPr>
      <dsp:spPr>
        <a:xfrm>
          <a:off x="6954181" y="1267694"/>
          <a:ext cx="1324190" cy="1324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148104" y="1461617"/>
        <a:ext cx="936344" cy="9363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95539"/>
          <a:ext cx="2628366" cy="36685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Sign an AIDL agreement with UIA</a:t>
          </a:r>
          <a:endParaRPr lang="uk-UA" sz="1200" kern="1200" noProof="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Fill out the user questionnaire</a:t>
          </a:r>
          <a:endParaRPr lang="ru-RU" sz="1200" kern="1200" noProof="0" dirty="0" smtClean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Submit a letter to Amadeus in order to create an AIDL Office ID (text will be provided)</a:t>
          </a:r>
          <a:endParaRPr lang="ru-RU" sz="1200" kern="1200" noProof="0" dirty="0" smtClean="0"/>
        </a:p>
      </dsp:txBody>
      <dsp:txXfrm>
        <a:off x="1319161" y="645814"/>
        <a:ext cx="1281328" cy="2567951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Receive from UIA the Amadeus office ID and access to AIDL, which will be automatically sent to your email address</a:t>
          </a:r>
          <a:endParaRPr lang="ru-RU" sz="130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300" kern="1200" dirty="0" smtClean="0"/>
            <a:t>Congratulations! You are ready to work in UIA AIDL</a:t>
          </a:r>
          <a:endParaRPr lang="ru-RU" sz="130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5EE-AA8E-4967-9224-F46DAF5AF0BF}">
      <dsp:nvSpPr>
        <dsp:cNvPr id="0" name=""/>
        <dsp:cNvSpPr/>
      </dsp:nvSpPr>
      <dsp:spPr>
        <a:xfrm>
          <a:off x="662069" y="311161"/>
          <a:ext cx="2628366" cy="3237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Sign an AIDL / NDC agreement with UIA and an agreement with Easylinkz to use the solution and Easylinkz Help Desk support</a:t>
          </a:r>
          <a:endParaRPr lang="uk-UA" sz="1200" kern="1200" noProof="0" dirty="0"/>
        </a:p>
      </dsp:txBody>
      <dsp:txXfrm>
        <a:off x="1319161" y="796749"/>
        <a:ext cx="1281328" cy="2266080"/>
      </dsp:txXfrm>
    </dsp:sp>
    <dsp:sp modelId="{B18064E5-01AF-4846-891D-0E7CF74F7F08}">
      <dsp:nvSpPr>
        <dsp:cNvPr id="0" name=""/>
        <dsp:cNvSpPr/>
      </dsp:nvSpPr>
      <dsp:spPr>
        <a:xfrm>
          <a:off x="4977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97435" y="1465156"/>
        <a:ext cx="929267" cy="929267"/>
      </dsp:txXfrm>
    </dsp:sp>
    <dsp:sp modelId="{D28D8C8B-AB04-4DD5-A4CF-003D0B4ABE64}">
      <dsp:nvSpPr>
        <dsp:cNvPr id="0" name=""/>
        <dsp:cNvSpPr/>
      </dsp:nvSpPr>
      <dsp:spPr>
        <a:xfrm>
          <a:off x="4111800" y="283867"/>
          <a:ext cx="2628366" cy="32918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Easylinkz connects and  informs the Agent about connection  readiness and conducts training (if necessary)</a:t>
          </a:r>
          <a:endParaRPr lang="uk-UA" sz="1150" kern="1200" dirty="0"/>
        </a:p>
      </dsp:txBody>
      <dsp:txXfrm>
        <a:off x="4768892" y="777644"/>
        <a:ext cx="1281328" cy="2304291"/>
      </dsp:txXfrm>
    </dsp:sp>
    <dsp:sp modelId="{A19638FD-FE59-43AE-BA5E-E08A06A0EC03}">
      <dsp:nvSpPr>
        <dsp:cNvPr id="0" name=""/>
        <dsp:cNvSpPr/>
      </dsp:nvSpPr>
      <dsp:spPr>
        <a:xfrm>
          <a:off x="3454708" y="1272698"/>
          <a:ext cx="1314183" cy="1314183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3647166" y="1465156"/>
        <a:ext cx="929267" cy="929267"/>
      </dsp:txXfrm>
    </dsp:sp>
    <dsp:sp modelId="{74B4E4D5-8910-4A36-A76D-512BA7A6E21E}">
      <dsp:nvSpPr>
        <dsp:cNvPr id="0" name=""/>
        <dsp:cNvSpPr/>
      </dsp:nvSpPr>
      <dsp:spPr>
        <a:xfrm>
          <a:off x="7561531" y="297514"/>
          <a:ext cx="2628366" cy="3264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200" kern="1200" dirty="0" smtClean="0"/>
            <a:t>Congratulations! You are ready to work in Easylinkz</a:t>
          </a:r>
          <a:r>
            <a:rPr lang="uk-UA" sz="1200" b="0" kern="1200" dirty="0" smtClean="0"/>
            <a:t> Crazy Llama</a:t>
          </a:r>
          <a:endParaRPr lang="ru-RU" sz="1200" b="0" kern="1200" dirty="0"/>
        </a:p>
      </dsp:txBody>
      <dsp:txXfrm>
        <a:off x="8218623" y="787197"/>
        <a:ext cx="1281328" cy="2285185"/>
      </dsp:txXfrm>
    </dsp:sp>
    <dsp:sp modelId="{F68D4760-F9E6-452B-9F04-16D729F08A96}">
      <dsp:nvSpPr>
        <dsp:cNvPr id="0" name=""/>
        <dsp:cNvSpPr/>
      </dsp:nvSpPr>
      <dsp:spPr>
        <a:xfrm>
          <a:off x="6904439" y="1272698"/>
          <a:ext cx="1314183" cy="13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7096897" y="1465156"/>
        <a:ext cx="929267" cy="9292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12F9-23D8-4C49-B742-0459BBDF8BE5}">
      <dsp:nvSpPr>
        <dsp:cNvPr id="0" name=""/>
        <dsp:cNvSpPr/>
      </dsp:nvSpPr>
      <dsp:spPr>
        <a:xfrm>
          <a:off x="1892663" y="38740"/>
          <a:ext cx="4111499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If you are an IATA travel agent, go to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dirty="0" smtClean="0"/>
            <a:t> </a:t>
          </a:r>
          <a:r>
            <a:rPr lang="en-US" sz="1200" kern="1200" noProof="0" dirty="0" smtClean="0"/>
            <a:t>and select the appropriate option to register</a:t>
          </a:r>
          <a:endParaRPr lang="uk-UA" sz="1200" kern="1200" noProof="0" dirty="0"/>
        </a:p>
      </dsp:txBody>
      <dsp:txXfrm>
        <a:off x="1892663" y="208733"/>
        <a:ext cx="3601520" cy="1019958"/>
      </dsp:txXfrm>
    </dsp:sp>
    <dsp:sp modelId="{10842D32-6CBC-4CE6-9397-1D29D3FD7CBB}">
      <dsp:nvSpPr>
        <dsp:cNvPr id="0" name=""/>
        <dsp:cNvSpPr/>
      </dsp:nvSpPr>
      <dsp:spPr>
        <a:xfrm>
          <a:off x="260970" y="47233"/>
          <a:ext cx="1605369" cy="1434129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b="1" kern="1200" dirty="0"/>
        </a:p>
      </dsp:txBody>
      <dsp:txXfrm>
        <a:off x="496071" y="257256"/>
        <a:ext cx="1135167" cy="1014083"/>
      </dsp:txXfrm>
    </dsp:sp>
    <dsp:sp modelId="{54B89931-1B50-4D54-BEEF-1078D9BE20C7}">
      <dsp:nvSpPr>
        <dsp:cNvPr id="0" name=""/>
        <dsp:cNvSpPr/>
      </dsp:nvSpPr>
      <dsp:spPr>
        <a:xfrm>
          <a:off x="1889633" y="1640462"/>
          <a:ext cx="4183454" cy="1359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If you are a NON IATA travel agent or </a:t>
          </a:r>
          <a:r>
            <a:rPr lang="en-US" sz="1200" kern="1200" cap="all" baseline="0" noProof="0" dirty="0" smtClean="0"/>
            <a:t>retail </a:t>
          </a:r>
          <a:r>
            <a:rPr lang="en-US" sz="1200" b="0" kern="1200" cap="all" baseline="0" noProof="0" dirty="0" smtClean="0"/>
            <a:t>customer (</a:t>
          </a:r>
          <a:r>
            <a:rPr lang="en-US" sz="1200" b="0" i="0" kern="1200" cap="all" baseline="0" dirty="0" smtClean="0"/>
            <a:t>GROUP PLANNER</a:t>
          </a:r>
          <a:r>
            <a:rPr lang="en-US" sz="1200" b="0" kern="1200" cap="all" baseline="0" noProof="0" dirty="0" smtClean="0"/>
            <a:t>)</a:t>
          </a:r>
          <a:r>
            <a:rPr lang="en-US" sz="1200" b="0" kern="1200" noProof="0" dirty="0" smtClean="0"/>
            <a:t>, </a:t>
          </a:r>
          <a:r>
            <a:rPr lang="en-US" sz="1200" kern="1200" noProof="0" dirty="0" smtClean="0"/>
            <a:t>go to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https://groups.flyuia.com</a:t>
          </a:r>
          <a:r>
            <a:rPr lang="ru-RU" sz="1200" kern="1200" dirty="0" smtClean="0"/>
            <a:t> </a:t>
          </a:r>
          <a:r>
            <a:rPr lang="en-US" sz="1200" kern="1200" noProof="0" dirty="0" smtClean="0"/>
            <a:t>and select the appropriate option to register</a:t>
          </a:r>
          <a:endParaRPr lang="uk-UA" sz="1200" kern="1200" noProof="0" dirty="0"/>
        </a:p>
      </dsp:txBody>
      <dsp:txXfrm>
        <a:off x="1889633" y="1810455"/>
        <a:ext cx="3673475" cy="1019958"/>
      </dsp:txXfrm>
    </dsp:sp>
    <dsp:sp modelId="{076AA2F3-5468-48B9-B749-83415DF55041}">
      <dsp:nvSpPr>
        <dsp:cNvPr id="0" name=""/>
        <dsp:cNvSpPr/>
      </dsp:nvSpPr>
      <dsp:spPr>
        <a:xfrm>
          <a:off x="45196" y="1555085"/>
          <a:ext cx="1671264" cy="149732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b="1" kern="1200" dirty="0"/>
        </a:p>
      </dsp:txBody>
      <dsp:txXfrm>
        <a:off x="289947" y="1774363"/>
        <a:ext cx="1181762" cy="10587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66B1-BF8A-49FE-8E95-8F27ED151134}">
      <dsp:nvSpPr>
        <dsp:cNvPr id="0" name=""/>
        <dsp:cNvSpPr/>
      </dsp:nvSpPr>
      <dsp:spPr>
        <a:xfrm>
          <a:off x="1783572" y="776186"/>
          <a:ext cx="2905093" cy="2970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noProof="0" dirty="0" smtClean="0">
              <a:solidFill>
                <a:schemeClr val="tx1"/>
              </a:solidFill>
            </a:rPr>
            <a:t>IATA </a:t>
          </a:r>
          <a:r>
            <a:rPr lang="en-US" sz="1200" b="1" kern="1200" noProof="0" dirty="0" smtClean="0"/>
            <a:t>travel agent</a:t>
          </a:r>
          <a:endParaRPr lang="ru-RU" sz="1200" b="1" i="0" kern="1200" noProof="0" dirty="0" smtClean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Possibility to issue a ticket in the agent's own AIDL office or in the module</a:t>
          </a:r>
          <a:endParaRPr lang="ru-RU" sz="1200" kern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Payment by issuing EMD in BSP link or payment by bank account</a:t>
          </a:r>
          <a:endParaRPr lang="ru-RU" sz="1200" kern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PNR retrieval (access to booking in own remote control)</a:t>
          </a:r>
          <a:endParaRPr lang="ru-RU" sz="1200" kern="1200" noProof="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Sales are included in total agency sales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sym typeface="Symbol" panose="05050102010706020507" pitchFamily="18" charset="2"/>
            </a:rPr>
            <a:t>  Access to all group bookings</a:t>
          </a:r>
        </a:p>
      </dsp:txBody>
      <dsp:txXfrm>
        <a:off x="2248387" y="776186"/>
        <a:ext cx="2440278" cy="2970238"/>
      </dsp:txXfrm>
    </dsp:sp>
    <dsp:sp modelId="{BFC9ACCD-3D58-4CC0-B473-0ABF6583121D}">
      <dsp:nvSpPr>
        <dsp:cNvPr id="0" name=""/>
        <dsp:cNvSpPr/>
      </dsp:nvSpPr>
      <dsp:spPr>
        <a:xfrm>
          <a:off x="142213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425840" y="284374"/>
        <a:ext cx="1369475" cy="1369475"/>
      </dsp:txXfrm>
    </dsp:sp>
    <dsp:sp modelId="{24080E2E-5FCC-4E85-8F29-E48EB06C5C7E}">
      <dsp:nvSpPr>
        <dsp:cNvPr id="0" name=""/>
        <dsp:cNvSpPr/>
      </dsp:nvSpPr>
      <dsp:spPr>
        <a:xfrm>
          <a:off x="6535250" y="763909"/>
          <a:ext cx="2905093" cy="1937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strike="noStrike" kern="1200" dirty="0" smtClean="0"/>
            <a:t>NON </a:t>
          </a:r>
          <a:r>
            <a:rPr lang="uk-UA" sz="1200" b="1" i="0" kern="1200" dirty="0" smtClean="0">
              <a:solidFill>
                <a:schemeClr val="tx1"/>
              </a:solidFill>
            </a:rPr>
            <a:t>IATA </a:t>
          </a:r>
          <a:r>
            <a:rPr lang="en-US" sz="1200" b="1" kern="1200" noProof="0" dirty="0" smtClean="0"/>
            <a:t>travel agent</a:t>
          </a:r>
          <a:r>
            <a:rPr lang="uk-UA" sz="1200" b="1" i="0" kern="1200" dirty="0" smtClean="0">
              <a:solidFill>
                <a:schemeClr val="tx1"/>
              </a:solidFill>
            </a:rPr>
            <a:t> / </a:t>
          </a:r>
          <a:r>
            <a:rPr lang="en-US" sz="1200" b="1" i="0" kern="1200" cap="all" baseline="0" dirty="0" smtClean="0"/>
            <a:t>retail customer (GROUP PLANNER)</a:t>
          </a:r>
          <a:endParaRPr lang="uk-UA" sz="1200" b="1" i="0" kern="1200" cap="all" baseline="0" dirty="0" smtClean="0"/>
        </a:p>
        <a:p>
          <a:pPr lvl="0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</a:t>
          </a:r>
          <a:r>
            <a:rPr lang="en-US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Payment by bank account</a:t>
          </a:r>
          <a:endParaRPr lang="ru-RU" sz="1200" kern="1200" dirty="0" smtClean="0">
            <a:solidFill>
              <a:schemeClr val="tx1"/>
            </a:solidFill>
            <a:sym typeface="Symbol" panose="05050102010706020507" pitchFamily="18" charset="2"/>
          </a:endParaRPr>
        </a:p>
        <a:p>
          <a:pPr lvl="0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sym typeface="Symbol" panose="05050102010706020507" pitchFamily="18" charset="2"/>
            </a:rPr>
            <a:t> Access to booking for making changes through the UIA Contact Center</a:t>
          </a:r>
        </a:p>
      </dsp:txBody>
      <dsp:txXfrm>
        <a:off x="7000065" y="763909"/>
        <a:ext cx="2440278" cy="1937697"/>
      </dsp:txXfrm>
    </dsp:sp>
    <dsp:sp modelId="{CBB3E428-43A7-4EE9-A809-9CB7D8DF9D14}">
      <dsp:nvSpPr>
        <dsp:cNvPr id="0" name=""/>
        <dsp:cNvSpPr/>
      </dsp:nvSpPr>
      <dsp:spPr>
        <a:xfrm>
          <a:off x="4984036" y="747"/>
          <a:ext cx="1936729" cy="1936729"/>
        </a:xfrm>
        <a:prstGeom prst="ellipse">
          <a:avLst/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5267663" y="284374"/>
        <a:ext cx="1369475" cy="136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A135-788E-4E8C-B4B4-7746B9E237E4}">
      <dsp:nvSpPr>
        <dsp:cNvPr id="0" name=""/>
        <dsp:cNvSpPr/>
      </dsp:nvSpPr>
      <dsp:spPr>
        <a:xfrm>
          <a:off x="0" y="213337"/>
          <a:ext cx="10060217" cy="77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49936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NDC API 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(</a:t>
          </a:r>
          <a:r>
            <a:rPr lang="en-US" sz="1400" b="1" kern="1200" dirty="0" smtClean="0" smtId="4294967295">
              <a:highlight>
                <a:srgbClr val="000000">
                  <a:alpha val="0"/>
                </a:srgbClr>
              </a:highlight>
            </a:rPr>
            <a:t>New Distribution Capability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</a:rPr>
            <a:t>) </a:t>
          </a:r>
          <a:r>
            <a:rPr lang="en-US" altLang="ru-RU" sz="1400" kern="1200" dirty="0" smtClean="0"/>
            <a:t>with the ability to connect UIA content to its own user interface, and expand service offerings and get new content and sales opportunities</a:t>
          </a:r>
          <a:endParaRPr lang="ru-RU" sz="1400" kern="1200" dirty="0"/>
        </a:p>
      </dsp:txBody>
      <dsp:txXfrm>
        <a:off x="0" y="213337"/>
        <a:ext cx="10060217" cy="774900"/>
      </dsp:txXfrm>
    </dsp:sp>
    <dsp:sp modelId="{66102F87-36B3-432B-9591-C2F6CD343C15}">
      <dsp:nvSpPr>
        <dsp:cNvPr id="0" name=""/>
        <dsp:cNvSpPr/>
      </dsp:nvSpPr>
      <dsp:spPr>
        <a:xfrm>
          <a:off x="480905" y="36217"/>
          <a:ext cx="95733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500" b="1" kern="1200" dirty="0" smtClean="0"/>
            <a:t>Solution for online travel agents and consolidators with their own booking platform</a:t>
          </a:r>
          <a:endParaRPr lang="ru-RU" sz="1500" b="1" kern="1200" dirty="0"/>
        </a:p>
      </dsp:txBody>
      <dsp:txXfrm>
        <a:off x="498198" y="53510"/>
        <a:ext cx="9538749" cy="319654"/>
      </dsp:txXfrm>
    </dsp:sp>
    <dsp:sp modelId="{EEC4ED79-4A8E-428F-99B4-F5ACDE7C6911}">
      <dsp:nvSpPr>
        <dsp:cNvPr id="0" name=""/>
        <dsp:cNvSpPr/>
      </dsp:nvSpPr>
      <dsp:spPr>
        <a:xfrm>
          <a:off x="0" y="1230158"/>
          <a:ext cx="10060217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49936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+mn-lt"/>
            </a:rPr>
            <a:t>AIDL 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  <a:latin typeface="+mn-lt"/>
            </a:rPr>
            <a:t>(</a:t>
          </a:r>
          <a:r>
            <a:rPr lang="uk-UA" sz="1400" b="1" kern="1200" dirty="0" smtClean="0">
              <a:latin typeface="+mn-lt"/>
            </a:rPr>
            <a:t>Amadeus Inventory </a:t>
          </a:r>
          <a:r>
            <a:rPr lang="en-US" sz="1400" b="1" kern="1200" dirty="0" smtClean="0">
              <a:latin typeface="+mn-lt"/>
            </a:rPr>
            <a:t>Direct Link</a:t>
          </a:r>
          <a:r>
            <a:rPr lang="uk-UA" sz="1400" b="1" kern="1200" dirty="0" smtClean="0" smtId="4294967295">
              <a:highlight>
                <a:srgbClr val="000000">
                  <a:alpha val="0"/>
                </a:srgbClr>
              </a:highlight>
              <a:latin typeface="+mn-lt"/>
            </a:rPr>
            <a:t>) </a:t>
          </a:r>
          <a:r>
            <a:rPr lang="en-US" altLang="ru-RU" sz="1400" kern="1200" dirty="0" smtClean="0">
              <a:latin typeface="+mn-lt"/>
            </a:rPr>
            <a:t>for travel professionals that are currently booking air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400" b="1" kern="1200" dirty="0" smtClean="0">
              <a:latin typeface="+mn-lt"/>
            </a:rPr>
            <a:t>UIA website + promo code </a:t>
          </a:r>
          <a:r>
            <a:rPr lang="en-US" altLang="ru-RU" sz="1400" kern="1200" dirty="0" smtClean="0">
              <a:latin typeface="+mn-lt"/>
            </a:rPr>
            <a:t>for agents who prefer to book direct and earn benefits</a:t>
          </a:r>
          <a:endParaRPr lang="ru-RU" sz="1400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n-lt"/>
            </a:rPr>
            <a:t>Easylinkz</a:t>
          </a:r>
          <a:r>
            <a:rPr lang="uk-UA" sz="1400" b="1" kern="1200" dirty="0" smtClean="0">
              <a:latin typeface="+mn-lt"/>
            </a:rPr>
            <a:t> Crazy Llama (</a:t>
          </a:r>
          <a:r>
            <a:rPr lang="ru-RU" sz="1400" b="1" kern="1200" dirty="0" smtClean="0">
              <a:latin typeface="+mn-lt"/>
            </a:rPr>
            <a:t>В</a:t>
          </a:r>
          <a:r>
            <a:rPr lang="en-US" sz="1400" b="1" kern="1200" dirty="0" smtClean="0">
              <a:latin typeface="+mn-lt"/>
            </a:rPr>
            <a:t>2</a:t>
          </a:r>
          <a:r>
            <a:rPr lang="ru-RU" sz="1400" b="1" kern="1200" dirty="0" smtClean="0">
              <a:latin typeface="+mn-lt"/>
            </a:rPr>
            <a:t>В</a:t>
          </a:r>
          <a:r>
            <a:rPr lang="en-US" sz="1400" b="1" kern="1200" dirty="0" smtClean="0">
              <a:latin typeface="+mn-lt"/>
            </a:rPr>
            <a:t> Plug In </a:t>
          </a:r>
          <a:r>
            <a:rPr lang="en-US" altLang="ru-RU" sz="1400" b="1" kern="1200" dirty="0" smtClean="0">
              <a:latin typeface="+mn-lt"/>
            </a:rPr>
            <a:t>/ </a:t>
          </a:r>
          <a:r>
            <a:rPr lang="ru-RU" sz="1400" b="1" kern="1200" dirty="0" smtClean="0">
              <a:latin typeface="+mn-lt"/>
            </a:rPr>
            <a:t>В</a:t>
          </a:r>
          <a:r>
            <a:rPr lang="en-US" sz="1400" b="1" kern="1200" dirty="0" smtClean="0">
              <a:latin typeface="+mn-lt"/>
            </a:rPr>
            <a:t>2</a:t>
          </a:r>
          <a:r>
            <a:rPr lang="ru-RU" sz="1400" b="1" kern="1200" dirty="0" smtClean="0">
              <a:latin typeface="+mn-lt"/>
            </a:rPr>
            <a:t>В</a:t>
          </a:r>
          <a:r>
            <a:rPr lang="en-US" sz="1400" b="1" kern="1200" dirty="0" smtClean="0">
              <a:latin typeface="+mn-lt"/>
            </a:rPr>
            <a:t> Core</a:t>
          </a:r>
          <a:r>
            <a:rPr lang="uk-UA" sz="1400" b="1" kern="1200" dirty="0" smtClean="0">
              <a:latin typeface="+mn-lt"/>
            </a:rPr>
            <a:t>) + AIDL </a:t>
          </a:r>
          <a:r>
            <a:rPr lang="en-US" altLang="ru-RU" sz="1400" kern="1200" dirty="0" smtClean="0">
              <a:latin typeface="+mn-lt"/>
            </a:rPr>
            <a:t>for agents who choose the best deal in different channels</a:t>
          </a:r>
          <a:endParaRPr lang="uk-UA" sz="1400" kern="1200" dirty="0" smtClean="0">
            <a:latin typeface="+mn-lt"/>
          </a:endParaRPr>
        </a:p>
      </dsp:txBody>
      <dsp:txXfrm>
        <a:off x="0" y="1230158"/>
        <a:ext cx="10060217" cy="1247400"/>
      </dsp:txXfrm>
    </dsp:sp>
    <dsp:sp modelId="{C8F04A5C-F7BC-45D2-99F8-ABE3914B0382}">
      <dsp:nvSpPr>
        <dsp:cNvPr id="0" name=""/>
        <dsp:cNvSpPr/>
      </dsp:nvSpPr>
      <dsp:spPr>
        <a:xfrm>
          <a:off x="502519" y="1053037"/>
          <a:ext cx="955587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500" b="1" kern="1200" dirty="0" smtClean="0"/>
            <a:t>Opportunities for retail agents</a:t>
          </a:r>
          <a:endParaRPr lang="ru-RU" sz="1500" b="1" kern="1200" dirty="0"/>
        </a:p>
      </dsp:txBody>
      <dsp:txXfrm>
        <a:off x="519812" y="1070330"/>
        <a:ext cx="9521287" cy="319654"/>
      </dsp:txXfrm>
    </dsp:sp>
    <dsp:sp modelId="{2D5C50EC-3632-4E9B-B620-8DDA7C4EC6BB}">
      <dsp:nvSpPr>
        <dsp:cNvPr id="0" name=""/>
        <dsp:cNvSpPr/>
      </dsp:nvSpPr>
      <dsp:spPr>
        <a:xfrm>
          <a:off x="0" y="2719478"/>
          <a:ext cx="10060217" cy="55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785" tIns="249936" rIns="7807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GRPM (</a:t>
          </a:r>
          <a:r>
            <a:rPr lang="en-US" sz="1400" b="1" kern="1200" dirty="0" smtClean="0"/>
            <a:t>Group Module</a:t>
          </a:r>
          <a:r>
            <a:rPr lang="uk-UA" sz="1400" b="1" kern="1200" dirty="0" smtClean="0"/>
            <a:t>)</a:t>
          </a:r>
          <a:endParaRPr lang="ru-RU" sz="1400" kern="1200" dirty="0"/>
        </a:p>
      </dsp:txBody>
      <dsp:txXfrm>
        <a:off x="0" y="2719478"/>
        <a:ext cx="10060217" cy="557550"/>
      </dsp:txXfrm>
    </dsp:sp>
    <dsp:sp modelId="{B623C27E-2E5E-41D8-8721-F675B3E06C9C}">
      <dsp:nvSpPr>
        <dsp:cNvPr id="0" name=""/>
        <dsp:cNvSpPr/>
      </dsp:nvSpPr>
      <dsp:spPr>
        <a:xfrm>
          <a:off x="502519" y="2542358"/>
          <a:ext cx="955587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77" tIns="0" rIns="26617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500" b="1" kern="1200" dirty="0" smtClean="0"/>
            <a:t>Opportunity for group sales </a:t>
          </a:r>
          <a:endParaRPr lang="ru-RU" sz="1500" b="1" kern="1200" dirty="0"/>
        </a:p>
      </dsp:txBody>
      <dsp:txXfrm>
        <a:off x="519812" y="2559651"/>
        <a:ext cx="9521287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809FD-C429-443D-9DD9-0779C8785948}">
      <dsp:nvSpPr>
        <dsp:cNvPr id="0" name=""/>
        <dsp:cNvSpPr/>
      </dsp:nvSpPr>
      <dsp:spPr>
        <a:xfrm>
          <a:off x="7414" y="2044517"/>
          <a:ext cx="2216053" cy="1329632"/>
        </a:xfrm>
        <a:prstGeom prst="roundRect">
          <a:avLst>
            <a:gd name="adj" fmla="val 10000"/>
          </a:avLst>
        </a:prstGeom>
        <a:solidFill>
          <a:srgbClr val="006C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Amadeus HOST</a:t>
          </a:r>
          <a:endParaRPr lang="ru-RU" sz="1900" b="1" kern="1200" dirty="0"/>
        </a:p>
      </dsp:txBody>
      <dsp:txXfrm>
        <a:off x="46358" y="2083461"/>
        <a:ext cx="2138165" cy="1251744"/>
      </dsp:txXfrm>
    </dsp:sp>
    <dsp:sp modelId="{6C767234-91CD-4D21-AAF3-0D6AC0738F16}">
      <dsp:nvSpPr>
        <dsp:cNvPr id="0" name=""/>
        <dsp:cNvSpPr/>
      </dsp:nvSpPr>
      <dsp:spPr>
        <a:xfrm>
          <a:off x="2246741" y="2401688"/>
          <a:ext cx="866467" cy="6152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246741" y="2524746"/>
        <a:ext cx="681880" cy="369173"/>
      </dsp:txXfrm>
    </dsp:sp>
    <dsp:sp modelId="{5AD04C59-7E66-422A-B14B-49750C5045ED}">
      <dsp:nvSpPr>
        <dsp:cNvPr id="0" name=""/>
        <dsp:cNvSpPr/>
      </dsp:nvSpPr>
      <dsp:spPr>
        <a:xfrm>
          <a:off x="3109889" y="2044517"/>
          <a:ext cx="2216053" cy="132963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 Agents and Aggregators</a:t>
          </a:r>
          <a:endParaRPr lang="ru-RU" sz="1900" b="1" kern="1200" dirty="0"/>
        </a:p>
      </dsp:txBody>
      <dsp:txXfrm>
        <a:off x="3148833" y="2083461"/>
        <a:ext cx="2138165" cy="1251744"/>
      </dsp:txXfrm>
    </dsp:sp>
    <dsp:sp modelId="{4173ACBE-02AC-4CB1-96AE-96001E82818E}">
      <dsp:nvSpPr>
        <dsp:cNvPr id="0" name=""/>
        <dsp:cNvSpPr/>
      </dsp:nvSpPr>
      <dsp:spPr>
        <a:xfrm>
          <a:off x="5367299" y="2415854"/>
          <a:ext cx="830302" cy="5869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367299" y="2533246"/>
        <a:ext cx="654215" cy="352174"/>
      </dsp:txXfrm>
    </dsp:sp>
    <dsp:sp modelId="{E81CBD12-FE6D-40E1-BB6C-B51A73476EB9}">
      <dsp:nvSpPr>
        <dsp:cNvPr id="0" name=""/>
        <dsp:cNvSpPr/>
      </dsp:nvSpPr>
      <dsp:spPr>
        <a:xfrm>
          <a:off x="6212364" y="2044517"/>
          <a:ext cx="2216053" cy="1329632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Travelers</a:t>
          </a:r>
          <a:endParaRPr lang="ru-RU" sz="1900" b="1" kern="1200" dirty="0"/>
        </a:p>
      </dsp:txBody>
      <dsp:txXfrm>
        <a:off x="6251308" y="2083461"/>
        <a:ext cx="2138165" cy="125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381" y="0"/>
          <a:ext cx="2901156" cy="10581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Shopping</a:t>
          </a:r>
          <a:endParaRPr lang="ru-RU" sz="1900" b="1" kern="1200" dirty="0"/>
        </a:p>
      </dsp:txBody>
      <dsp:txXfrm>
        <a:off x="531474" y="0"/>
        <a:ext cx="1842970" cy="1058186"/>
      </dsp:txXfrm>
    </dsp:sp>
    <dsp:sp modelId="{A13DAA4E-5392-4D35-808B-E156FFB57114}">
      <dsp:nvSpPr>
        <dsp:cNvPr id="0" name=""/>
        <dsp:cNvSpPr/>
      </dsp:nvSpPr>
      <dsp:spPr>
        <a:xfrm>
          <a:off x="2613421" y="0"/>
          <a:ext cx="2901156" cy="105818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Booking</a:t>
          </a:r>
          <a:endParaRPr lang="ru-RU" sz="1900" b="1" kern="1200" dirty="0"/>
        </a:p>
      </dsp:txBody>
      <dsp:txXfrm>
        <a:off x="3142514" y="0"/>
        <a:ext cx="1842970" cy="1058186"/>
      </dsp:txXfrm>
    </dsp:sp>
    <dsp:sp modelId="{0B749828-F323-4ADD-8961-4C369FE576A6}">
      <dsp:nvSpPr>
        <dsp:cNvPr id="0" name=""/>
        <dsp:cNvSpPr/>
      </dsp:nvSpPr>
      <dsp:spPr>
        <a:xfrm>
          <a:off x="5224462" y="0"/>
          <a:ext cx="2901156" cy="105818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Payment and ticketing</a:t>
          </a:r>
          <a:endParaRPr lang="ru-RU" sz="1900" b="1" kern="1200" dirty="0"/>
        </a:p>
      </dsp:txBody>
      <dsp:txXfrm>
        <a:off x="5753555" y="0"/>
        <a:ext cx="1842970" cy="1058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1631" y="80555"/>
          <a:ext cx="1987508" cy="795003"/>
        </a:xfrm>
        <a:prstGeom prst="chevron">
          <a:avLst/>
        </a:prstGeom>
        <a:solidFill>
          <a:srgbClr val="FDC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Confirm pricing</a:t>
          </a:r>
          <a:endParaRPr lang="ru-RU" sz="1900" b="1" kern="1200" dirty="0"/>
        </a:p>
      </dsp:txBody>
      <dsp:txXfrm>
        <a:off x="399133" y="80555"/>
        <a:ext cx="1192505" cy="795003"/>
      </dsp:txXfrm>
    </dsp:sp>
    <dsp:sp modelId="{A13DAA4E-5392-4D35-808B-E156FFB57114}">
      <dsp:nvSpPr>
        <dsp:cNvPr id="0" name=""/>
        <dsp:cNvSpPr/>
      </dsp:nvSpPr>
      <dsp:spPr>
        <a:xfrm>
          <a:off x="1862171" y="80555"/>
          <a:ext cx="1987508" cy="79500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PNR Retrieve</a:t>
          </a:r>
          <a:endParaRPr lang="ru-RU" sz="1900" b="1" kern="1200" dirty="0"/>
        </a:p>
      </dsp:txBody>
      <dsp:txXfrm>
        <a:off x="2259673" y="80555"/>
        <a:ext cx="1192505" cy="795003"/>
      </dsp:txXfrm>
    </dsp:sp>
    <dsp:sp modelId="{356B7A9D-34F9-49FC-A1EF-4D551D129F55}">
      <dsp:nvSpPr>
        <dsp:cNvPr id="0" name=""/>
        <dsp:cNvSpPr/>
      </dsp:nvSpPr>
      <dsp:spPr>
        <a:xfrm>
          <a:off x="3579146" y="80555"/>
          <a:ext cx="1987508" cy="79500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Fare Rules</a:t>
          </a:r>
          <a:endParaRPr lang="en-GB" sz="1900" b="1" kern="1200" dirty="0"/>
        </a:p>
      </dsp:txBody>
      <dsp:txXfrm>
        <a:off x="3976648" y="80555"/>
        <a:ext cx="1192505" cy="7950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4A0A-AB8F-4430-95B9-2BDC5A968977}">
      <dsp:nvSpPr>
        <dsp:cNvPr id="0" name=""/>
        <dsp:cNvSpPr/>
      </dsp:nvSpPr>
      <dsp:spPr>
        <a:xfrm>
          <a:off x="2081" y="0"/>
          <a:ext cx="2536139" cy="9561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Service List</a:t>
          </a:r>
          <a:endParaRPr lang="ru-RU" sz="1900" b="1" kern="1200" dirty="0"/>
        </a:p>
      </dsp:txBody>
      <dsp:txXfrm>
        <a:off x="480138" y="0"/>
        <a:ext cx="1580025" cy="956114"/>
      </dsp:txXfrm>
    </dsp:sp>
    <dsp:sp modelId="{A13DAA4E-5392-4D35-808B-E156FFB57114}">
      <dsp:nvSpPr>
        <dsp:cNvPr id="0" name=""/>
        <dsp:cNvSpPr/>
      </dsp:nvSpPr>
      <dsp:spPr>
        <a:xfrm>
          <a:off x="2284607" y="0"/>
          <a:ext cx="2536139" cy="95611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Seat Availability</a:t>
          </a:r>
          <a:endParaRPr lang="ru-RU" sz="1900" b="1" kern="1200" dirty="0"/>
        </a:p>
      </dsp:txBody>
      <dsp:txXfrm>
        <a:off x="2762664" y="0"/>
        <a:ext cx="1580025" cy="956114"/>
      </dsp:txXfrm>
    </dsp:sp>
    <dsp:sp modelId="{6EE5ECFC-5751-48F3-914A-839B4E4C9A10}">
      <dsp:nvSpPr>
        <dsp:cNvPr id="0" name=""/>
        <dsp:cNvSpPr/>
      </dsp:nvSpPr>
      <dsp:spPr>
        <a:xfrm>
          <a:off x="4567132" y="0"/>
          <a:ext cx="2536139" cy="95611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Change</a:t>
          </a:r>
          <a:endParaRPr lang="en-GB" sz="1900" b="1" kern="1200" dirty="0"/>
        </a:p>
      </dsp:txBody>
      <dsp:txXfrm>
        <a:off x="5045189" y="0"/>
        <a:ext cx="1580025" cy="956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08C7D-DA53-4E97-8DEC-C6522C99392B}">
      <dsp:nvSpPr>
        <dsp:cNvPr id="0" name=""/>
        <dsp:cNvSpPr/>
      </dsp:nvSpPr>
      <dsp:spPr>
        <a:xfrm>
          <a:off x="8613" y="0"/>
          <a:ext cx="2539388" cy="9561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Order Cancel 19.2</a:t>
          </a:r>
          <a:endParaRPr lang="en-GB" sz="1900" b="1" kern="1200" dirty="0"/>
        </a:p>
      </dsp:txBody>
      <dsp:txXfrm>
        <a:off x="486670" y="0"/>
        <a:ext cx="1583274" cy="956114"/>
      </dsp:txXfrm>
    </dsp:sp>
    <dsp:sp modelId="{6E186BED-B081-4EBE-B7E4-C6A48ED781C3}">
      <dsp:nvSpPr>
        <dsp:cNvPr id="0" name=""/>
        <dsp:cNvSpPr/>
      </dsp:nvSpPr>
      <dsp:spPr>
        <a:xfrm>
          <a:off x="2289698" y="0"/>
          <a:ext cx="2539388" cy="95611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Query Report (TJQ)</a:t>
          </a:r>
          <a:endParaRPr lang="en-GB" sz="1900" b="1" kern="1200" dirty="0"/>
        </a:p>
      </dsp:txBody>
      <dsp:txXfrm>
        <a:off x="2767755" y="0"/>
        <a:ext cx="1583274" cy="9561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1559-BA40-4D38-8491-CA9634D1099B}">
      <dsp:nvSpPr>
        <dsp:cNvPr id="0" name=""/>
        <dsp:cNvSpPr/>
      </dsp:nvSpPr>
      <dsp:spPr>
        <a:xfrm>
          <a:off x="0" y="0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effectLst/>
              <a:latin typeface="+mn-lt"/>
            </a:rPr>
            <a:t>Q4 (December)</a:t>
          </a:r>
          <a:endParaRPr lang="ru-RU" sz="1700" b="0" kern="1200" dirty="0">
            <a:effectLst/>
            <a:latin typeface="+mn-lt"/>
          </a:endParaRPr>
        </a:p>
      </dsp:txBody>
      <dsp:txXfrm>
        <a:off x="38847" y="38847"/>
        <a:ext cx="5227613" cy="1248632"/>
      </dsp:txXfrm>
    </dsp:sp>
    <dsp:sp modelId="{75F2B1FE-2B27-47C7-9B17-1274B30D8BDA}">
      <dsp:nvSpPr>
        <dsp:cNvPr id="0" name=""/>
        <dsp:cNvSpPr/>
      </dsp:nvSpPr>
      <dsp:spPr>
        <a:xfrm rot="5400000">
          <a:off x="2519189" y="1477200"/>
          <a:ext cx="266927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5BD6-AD35-418B-8B86-900B03DB7D29}">
      <dsp:nvSpPr>
        <dsp:cNvPr id="0" name=""/>
        <dsp:cNvSpPr/>
      </dsp:nvSpPr>
      <dsp:spPr>
        <a:xfrm>
          <a:off x="0" y="1860181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Add SEMN SSR to the PNR </a:t>
          </a:r>
          <a:endParaRPr lang="ru-RU" sz="1000" kern="1200" dirty="0"/>
        </a:p>
      </dsp:txBody>
      <dsp:txXfrm>
        <a:off x="38847" y="1899028"/>
        <a:ext cx="5227613" cy="1248632"/>
      </dsp:txXfrm>
    </dsp:sp>
    <dsp:sp modelId="{1FB4B9C8-D24C-4A60-B94B-418A91A40246}">
      <dsp:nvSpPr>
        <dsp:cNvPr id="0" name=""/>
        <dsp:cNvSpPr/>
      </dsp:nvSpPr>
      <dsp:spPr>
        <a:xfrm rot="5400000">
          <a:off x="2569141" y="3270020"/>
          <a:ext cx="167023" cy="2321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B37E5-7A2B-48C6-B0AD-674988930B14}">
      <dsp:nvSpPr>
        <dsp:cNvPr id="0" name=""/>
        <dsp:cNvSpPr/>
      </dsp:nvSpPr>
      <dsp:spPr>
        <a:xfrm>
          <a:off x="0" y="3585639"/>
          <a:ext cx="5305307" cy="1326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0" i="0" u="none" kern="1200" dirty="0" smtClean="0"/>
            <a:t>Flight + Ancillary Offers within AirShopping Request Search (before PNR creation)</a:t>
          </a:r>
          <a:endParaRPr lang="ru-RU" sz="1000" kern="1200" dirty="0"/>
        </a:p>
      </dsp:txBody>
      <dsp:txXfrm>
        <a:off x="38847" y="3624486"/>
        <a:ext cx="5227613" cy="124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B08F-DEDA-4950-908C-1B658CBA0B57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F233-DC96-49C5-9B6F-4F30762CA0A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3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2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36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247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458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886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290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686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637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589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11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629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589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132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95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663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70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9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674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93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98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F233-DC96-49C5-9B6F-4F30762CA0A2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502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9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0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39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407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02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839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463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6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011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2D681C-4D82-E542-82C3-5E37AD5CA4F6}" type="datetimeFigureOut">
              <a:rPr lang="uk-UA" smtClean="0"/>
              <a:t>05.07.2021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7393D8-CB2F-5444-8768-CBFB828FA45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422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306" y="2733136"/>
            <a:ext cx="6670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err="1" smtClean="0"/>
              <a:t>MAIN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PRESENTATION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20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5000" kern="1200">
          <a:solidFill>
            <a:srgbClr val="1F57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hyperlink" Target="mailto:pshelpdesk@flyuia.com" TargetMode="Externa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u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pshelpdesk@flyuia.com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6.jp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2.xml"/><Relationship Id="rId9" Type="http://schemas.openxmlformats.org/officeDocument/2006/relationships/hyperlink" Target="mailto:sales@wenortech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hyperlink" Target="mailto:group.dep@flyuia.com" TargetMode="Externa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shelpdesk@flyuia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ring.atlassian.net/wiki/spaces/SND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2523441" y="4640240"/>
            <a:ext cx="8016222" cy="118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0" cap="all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DIRECT SALE Opportunities</a:t>
            </a:r>
            <a:endParaRPr lang="ru-RU" sz="3500" cap="all" dirty="0" smtId="4294967295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599" y="499495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Post-Sale services Input/Output data</a:t>
            </a:r>
            <a:endParaRPr lang="uk-U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" y="1275051"/>
            <a:ext cx="113268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FF0000"/>
              </a:solidFill>
            </a:endParaRPr>
          </a:p>
          <a:p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63932" y="397160"/>
            <a:ext cx="10327405" cy="542109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  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Road Map </a:t>
            </a:r>
            <a:r>
              <a:rPr lang="en-US" b="1" dirty="0" smtClean="0"/>
              <a:t>2021</a:t>
            </a:r>
            <a:endParaRPr lang="uk-UA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61089772"/>
              </p:ext>
            </p:extLst>
          </p:nvPr>
        </p:nvGraphicFramePr>
        <p:xfrm>
          <a:off x="528599" y="1073715"/>
          <a:ext cx="7659269" cy="49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7857326"/>
              </p:ext>
            </p:extLst>
          </p:nvPr>
        </p:nvGraphicFramePr>
        <p:xfrm>
          <a:off x="571916" y="1073715"/>
          <a:ext cx="7659269" cy="49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66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How to connect</a:t>
            </a:r>
            <a:r>
              <a:rPr lang="ru-RU" b="1" dirty="0" smtClean="0"/>
              <a:t>?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9484899"/>
              </p:ext>
            </p:extLst>
          </p:nvPr>
        </p:nvGraphicFramePr>
        <p:xfrm>
          <a:off x="1093795" y="1733266"/>
          <a:ext cx="10430548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50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/>
              <a:t>In order to connect contact your UIA manager or the UIA Help Desk at </a:t>
            </a:r>
            <a:r>
              <a:rPr lang="en-US" altLang="ru-RU" sz="1600" dirty="0">
                <a:hlinkClick r:id="rId8"/>
              </a:rPr>
              <a:t>pshelpdesk@flyuia.com</a:t>
            </a:r>
            <a:endParaRPr lang="en-US" altLang="ru-RU" sz="1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15" y="3001901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9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AIDL </a:t>
            </a:r>
            <a:r>
              <a:rPr lang="en-US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opportunity</a:t>
            </a:r>
            <a:r>
              <a:rPr lang="en-US" altLang="ru-RU" sz="3000" b="1" dirty="0" smtClean="0">
                <a:latin typeface="+mn-lt"/>
              </a:rPr>
              <a:t> </a:t>
            </a:r>
            <a:r>
              <a:rPr lang="en-US" altLang="ru-RU" sz="3000" b="1" dirty="0">
                <a:latin typeface="+mn-lt"/>
              </a:rPr>
              <a:t>for retail </a:t>
            </a:r>
            <a:r>
              <a:rPr lang="en-US" altLang="ru-RU" sz="3000" b="1" dirty="0" smtClean="0">
                <a:latin typeface="+mn-lt"/>
              </a:rPr>
              <a:t>travel agents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AIDL is an Amadeus office </a:t>
            </a:r>
            <a:r>
              <a:rPr lang="en-US" altLang="ru-RU" sz="2000" dirty="0" smtClean="0"/>
              <a:t>ID, </a:t>
            </a:r>
            <a:r>
              <a:rPr lang="en-US" altLang="ru-RU" sz="2000" dirty="0"/>
              <a:t>directly connected to </a:t>
            </a:r>
            <a:r>
              <a:rPr lang="en-US" altLang="ru-RU" sz="2000" dirty="0" smtClean="0"/>
              <a:t>the UIA </a:t>
            </a:r>
            <a:r>
              <a:rPr lang="en-US" altLang="ru-RU" sz="2000" dirty="0"/>
              <a:t>Altea </a:t>
            </a:r>
            <a:r>
              <a:rPr lang="en-US" sz="2000" dirty="0"/>
              <a:t>inventory</a:t>
            </a:r>
            <a:r>
              <a:rPr lang="en-US" altLang="ru-RU" sz="2000" dirty="0" smtClean="0"/>
              <a:t>, </a:t>
            </a:r>
            <a:r>
              <a:rPr lang="en-US" altLang="ru-RU" sz="2000" dirty="0"/>
              <a:t>which </a:t>
            </a:r>
            <a:r>
              <a:rPr lang="en-US" altLang="ru-RU" sz="2000" dirty="0" smtClean="0"/>
              <a:t>offers </a:t>
            </a:r>
            <a:r>
              <a:rPr lang="en-US" altLang="ru-RU" sz="2000" dirty="0"/>
              <a:t>the same functionality as the Amadeus </a:t>
            </a:r>
            <a:r>
              <a:rPr lang="en-US" altLang="ru-RU" sz="2000" dirty="0" smtClean="0"/>
              <a:t>GDS selling </a:t>
            </a:r>
            <a:r>
              <a:rPr lang="en-US" altLang="ru-RU" sz="2000" dirty="0"/>
              <a:t>platform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Access is </a:t>
            </a:r>
            <a:r>
              <a:rPr lang="en-US" altLang="ru-RU" sz="2000" dirty="0" smtClean="0"/>
              <a:t>provided </a:t>
            </a:r>
            <a:r>
              <a:rPr lang="en-US" altLang="ru-RU" sz="2000" dirty="0"/>
              <a:t>from any PC or mobile device, </a:t>
            </a:r>
            <a:r>
              <a:rPr lang="en-US" altLang="ru-RU" sz="2000" dirty="0" smtClean="0"/>
              <a:t>and has </a:t>
            </a:r>
            <a:r>
              <a:rPr lang="en-US" altLang="ru-RU" sz="2000" dirty="0"/>
              <a:t>no international limits and is available worldwide for an unlimited number of </a:t>
            </a:r>
            <a:r>
              <a:rPr lang="en-US" altLang="ru-RU" sz="2000" dirty="0" smtClean="0"/>
              <a:t>users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AIDL</a:t>
            </a:r>
            <a:r>
              <a:rPr lang="uk-UA" b="1" dirty="0"/>
              <a:t>. </a:t>
            </a:r>
            <a:r>
              <a:rPr lang="en-US" b="1" dirty="0"/>
              <a:t>How does </a:t>
            </a:r>
            <a:r>
              <a:rPr lang="en-US" b="1" dirty="0" smtClean="0"/>
              <a:t>it </a:t>
            </a:r>
            <a:r>
              <a:rPr lang="en-US" b="1" dirty="0"/>
              <a:t>work</a:t>
            </a:r>
            <a:r>
              <a:rPr lang="uk-UA" b="1" dirty="0" smtClean="0"/>
              <a:t>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255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Access to the schedule and availability of UIA and interline </a:t>
            </a:r>
            <a:r>
              <a:rPr lang="en-US" altLang="ru-RU" sz="2000" dirty="0" smtClean="0"/>
              <a:t>partner </a:t>
            </a:r>
            <a:r>
              <a:rPr lang="en-US" altLang="ru-RU" sz="2000" dirty="0"/>
              <a:t>flights, price offers (</a:t>
            </a:r>
            <a:r>
              <a:rPr lang="en-US" altLang="ru-RU" sz="2000" dirty="0" smtClean="0"/>
              <a:t>with/without </a:t>
            </a:r>
            <a:r>
              <a:rPr lang="en-US" altLang="ru-RU" sz="2000" dirty="0"/>
              <a:t>baggage), offline access to PNR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Offer customers the best prices without additional channel </a:t>
            </a:r>
            <a:r>
              <a:rPr lang="en-US" altLang="ru-RU" sz="2000" dirty="0" smtClean="0"/>
              <a:t>(GDS) fees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Change </a:t>
            </a:r>
            <a:r>
              <a:rPr lang="en-US" altLang="ru-RU" sz="2000" dirty="0" smtClean="0"/>
              <a:t>dates, issue refunds </a:t>
            </a:r>
            <a:r>
              <a:rPr lang="en-US" altLang="ru-RU" sz="2000" dirty="0"/>
              <a:t>and reissue tickets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Use </a:t>
            </a:r>
            <a:r>
              <a:rPr lang="en-US" altLang="ru-RU" sz="2000" dirty="0"/>
              <a:t>the Amadeus Ticket Changer (ATC) function with guaranteed calculation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Sell additional services (baggage, </a:t>
            </a:r>
            <a:r>
              <a:rPr lang="en-US" altLang="ru-RU" sz="2000" dirty="0" smtClean="0"/>
              <a:t>seats, </a:t>
            </a:r>
            <a:r>
              <a:rPr lang="en-US" altLang="ru-RU" sz="2000" dirty="0"/>
              <a:t>meals) with EMD / EMD-A on </a:t>
            </a:r>
            <a:r>
              <a:rPr lang="en-US" altLang="ru-RU" sz="2000" dirty="0" smtClean="0"/>
              <a:t>UIA operated flights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Access </a:t>
            </a:r>
            <a:r>
              <a:rPr lang="en-US" altLang="ru-RU" sz="2000" dirty="0"/>
              <a:t>daily sales reports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UIA </a:t>
            </a:r>
            <a:r>
              <a:rPr lang="en-US" altLang="ru-RU" sz="2000" dirty="0"/>
              <a:t>Help Desk </a:t>
            </a:r>
            <a:r>
              <a:rPr lang="en-US" altLang="ru-RU" sz="2000" dirty="0" smtClean="0"/>
              <a:t>support</a:t>
            </a:r>
            <a:endParaRPr lang="ru-RU" altLang="ru-RU" sz="2000" dirty="0" smtClean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AIDL</a:t>
            </a:r>
            <a:r>
              <a:rPr lang="uk-UA" b="1" dirty="0"/>
              <a:t>. </a:t>
            </a:r>
            <a:r>
              <a:rPr lang="en-US" b="1" dirty="0" smtClean="0"/>
              <a:t>Opportunities for Retail Travel Agents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51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AIDL</a:t>
            </a:r>
            <a:r>
              <a:rPr lang="uk-UA" b="1" dirty="0" smtClean="0"/>
              <a:t>. </a:t>
            </a:r>
            <a:r>
              <a:rPr lang="en-US" b="1" dirty="0"/>
              <a:t>How to connect</a:t>
            </a:r>
            <a:r>
              <a:rPr lang="ru-RU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1871023"/>
              </p:ext>
            </p:extLst>
          </p:nvPr>
        </p:nvGraphicFramePr>
        <p:xfrm>
          <a:off x="1093795" y="1760562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93795" y="5908616"/>
            <a:ext cx="88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/>
              <a:t>In order to connect contact your UIA manager or the UIA Help Desk at </a:t>
            </a:r>
            <a:r>
              <a:rPr lang="en-US" altLang="ru-RU" sz="1600" dirty="0">
                <a:hlinkClick r:id="rId11"/>
              </a:rPr>
              <a:t>pshelpdesk@flyuia.com</a:t>
            </a:r>
            <a:endParaRPr lang="en-US" altLang="ru-RU" sz="1700" dirty="0"/>
          </a:p>
        </p:txBody>
      </p:sp>
    </p:spTree>
    <p:extLst>
      <p:ext uri="{BB962C8B-B14F-4D97-AF65-F5344CB8AC3E}">
        <p14:creationId xmlns:p14="http://schemas.microsoft.com/office/powerpoint/2010/main" val="2910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3" y="2721554"/>
            <a:ext cx="8471038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ru-RU" sz="3000" b="1" dirty="0">
                <a:latin typeface="+mn-lt"/>
              </a:rPr>
              <a:t>UIA website + promo code </a:t>
            </a:r>
            <a:r>
              <a:rPr lang="en-US" sz="3000" b="1" dirty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opportunity</a:t>
            </a:r>
            <a:r>
              <a:rPr lang="en-US" altLang="ru-RU" sz="3000" b="1" dirty="0">
                <a:latin typeface="+mn-lt"/>
              </a:rPr>
              <a:t> for retail </a:t>
            </a:r>
            <a:r>
              <a:rPr lang="en-US" altLang="ru-RU" sz="3000" b="1" dirty="0" smtClean="0">
                <a:latin typeface="+mn-lt"/>
              </a:rPr>
              <a:t>travel agents</a:t>
            </a:r>
          </a:p>
        </p:txBody>
      </p:sp>
    </p:spTree>
    <p:extLst>
      <p:ext uri="{BB962C8B-B14F-4D97-AF65-F5344CB8AC3E}">
        <p14:creationId xmlns:p14="http://schemas.microsoft.com/office/powerpoint/2010/main" val="34791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0484" y="1353870"/>
            <a:ext cx="4244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Agents sign up and receive a promo </a:t>
            </a:r>
            <a:r>
              <a:rPr lang="en-US" sz="2000" dirty="0"/>
              <a:t>code from UIA with </a:t>
            </a:r>
            <a:r>
              <a:rPr lang="en-US" sz="2000" dirty="0" smtClean="0"/>
              <a:t>commercial </a:t>
            </a:r>
            <a:r>
              <a:rPr lang="en-US" sz="2000" dirty="0"/>
              <a:t>conditions </a:t>
            </a:r>
            <a:r>
              <a:rPr lang="en-US" sz="2000" dirty="0" smtClean="0"/>
              <a:t>to sell tickets </a:t>
            </a:r>
            <a:r>
              <a:rPr lang="en-US" sz="2000" dirty="0"/>
              <a:t>and additional </a:t>
            </a:r>
            <a:r>
              <a:rPr lang="en-US" sz="2000" dirty="0" smtClean="0"/>
              <a:t>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Agents will use their exclusive </a:t>
            </a:r>
            <a:r>
              <a:rPr lang="en-US" sz="2000" dirty="0"/>
              <a:t>promo code on </a:t>
            </a:r>
            <a:r>
              <a:rPr lang="uk-UA" sz="2000" u="sng" dirty="0" smtClean="0">
                <a:hlinkClick r:id="rId3"/>
              </a:rPr>
              <a:t>www.flyuia.com</a:t>
            </a:r>
            <a:r>
              <a:rPr lang="en-US" sz="2000" dirty="0"/>
              <a:t> </a:t>
            </a:r>
            <a:r>
              <a:rPr lang="en-US" sz="2000" dirty="0" smtClean="0"/>
              <a:t>website </a:t>
            </a:r>
            <a:r>
              <a:rPr lang="en-US" sz="2000" dirty="0"/>
              <a:t>when booking flights and additional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Sell UIA flights and additional services simply and conveniently without the need to connect to the booking </a:t>
            </a:r>
            <a:r>
              <a:rPr lang="en-US" sz="2000" dirty="0" smtClean="0"/>
              <a:t>system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smtClean="0">
                <a:latin typeface="+mn-lt"/>
              </a:rPr>
              <a:t>Easylinkz</a:t>
            </a:r>
            <a:r>
              <a:rPr lang="uk-UA" sz="3000" b="1" dirty="0" smtClean="0">
                <a:latin typeface="+mn-lt"/>
              </a:rPr>
              <a:t> </a:t>
            </a:r>
            <a:r>
              <a:rPr lang="uk-UA" sz="3000" b="1" dirty="0">
                <a:latin typeface="+mn-lt"/>
              </a:rPr>
              <a:t>Crazy Llama </a:t>
            </a:r>
            <a:r>
              <a:rPr lang="en-US" sz="3000" b="1" dirty="0" smtClean="0">
                <a:latin typeface="+mn-lt"/>
              </a:rPr>
              <a:t>– An innovative opportunity </a:t>
            </a:r>
            <a:r>
              <a:rPr lang="en-US" altLang="ru-RU" sz="3000" b="1" dirty="0" smtClean="0">
                <a:latin typeface="+mn-lt"/>
              </a:rPr>
              <a:t>for </a:t>
            </a:r>
            <a:r>
              <a:rPr lang="en-US" altLang="ru-RU" sz="3000" b="1" dirty="0">
                <a:latin typeface="+mn-lt"/>
              </a:rPr>
              <a:t>retail </a:t>
            </a:r>
            <a:r>
              <a:rPr lang="en-US" altLang="ru-RU" sz="3000" b="1" dirty="0" smtClean="0">
                <a:latin typeface="+mn-lt"/>
              </a:rPr>
              <a:t>travel agents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4E99392F-9966-194B-96AC-9F01F6303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16" y="5672508"/>
            <a:ext cx="1761091" cy="6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927069"/>
            <a:ext cx="10490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/>
              <a:t>Based on </a:t>
            </a:r>
            <a:r>
              <a:rPr lang="en-US" altLang="ru-RU" sz="2000" dirty="0" smtClean="0"/>
              <a:t>new state-of-the-art technologies and </a:t>
            </a:r>
            <a:r>
              <a:rPr lang="en-US" altLang="ru-RU" sz="2000" dirty="0"/>
              <a:t>following new distribution </a:t>
            </a:r>
            <a:r>
              <a:rPr lang="en-US" altLang="ru-RU" sz="2000" dirty="0" smtClean="0"/>
              <a:t>developments, </a:t>
            </a:r>
            <a:r>
              <a:rPr lang="en-US" altLang="ru-RU" sz="2000" dirty="0"/>
              <a:t>UIA </a:t>
            </a:r>
            <a:r>
              <a:rPr lang="en-US" altLang="ru-RU" sz="2000" dirty="0" smtClean="0"/>
              <a:t>is now offering travel professionals a </a:t>
            </a:r>
            <a:r>
              <a:rPr lang="en-US" altLang="ru-RU" sz="2000" b="1" dirty="0" smtClean="0"/>
              <a:t>free</a:t>
            </a:r>
            <a:r>
              <a:rPr lang="ru-RU" altLang="ru-RU" sz="2000" b="1" dirty="0" smtClean="0"/>
              <a:t> </a:t>
            </a:r>
            <a:r>
              <a:rPr lang="en-US" altLang="ru-RU" sz="2000" b="1" dirty="0"/>
              <a:t>direct </a:t>
            </a:r>
            <a:r>
              <a:rPr lang="en-US" altLang="ru-RU" sz="2000" b="1" dirty="0" smtClean="0"/>
              <a:t>connect service to </a:t>
            </a:r>
            <a:r>
              <a:rPr lang="en-US" altLang="ru-RU" sz="2000" b="1" dirty="0"/>
              <a:t>airline </a:t>
            </a:r>
            <a:r>
              <a:rPr lang="en-US" sz="2000" b="1" dirty="0"/>
              <a:t>inventory</a:t>
            </a:r>
            <a:r>
              <a:rPr lang="en-US" altLang="ru-RU" sz="2000" dirty="0" smtClean="0"/>
              <a:t>, that delivers a </a:t>
            </a:r>
            <a:r>
              <a:rPr lang="en-US" sz="2000" dirty="0" smtClean="0"/>
              <a:t>reliable </a:t>
            </a:r>
            <a:r>
              <a:rPr lang="en-US" sz="2000" dirty="0"/>
              <a:t>and rich </a:t>
            </a:r>
            <a:r>
              <a:rPr lang="en-US" sz="2000" dirty="0" smtClean="0"/>
              <a:t>content </a:t>
            </a:r>
            <a:r>
              <a:rPr lang="en-US" sz="2000" dirty="0"/>
              <a:t>channel to our partners across the </a:t>
            </a:r>
            <a:r>
              <a:rPr lang="en-US" sz="2000" dirty="0" smtClean="0"/>
              <a:t>globe</a:t>
            </a:r>
            <a:r>
              <a:rPr lang="en-US" altLang="ru-RU" sz="2000" dirty="0" smtClean="0"/>
              <a:t> that provides a myriad of great benefits and opportunities</a:t>
            </a:r>
            <a:r>
              <a:rPr lang="ru-RU" altLang="ru-RU" sz="2000" dirty="0" smtClean="0"/>
              <a:t>:</a:t>
            </a:r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6279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cap="all" dirty="0" smtClean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Opportunities </a:t>
            </a:r>
            <a:r>
              <a:rPr lang="en-US" b="1" cap="all" dirty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FOR DIRECT </a:t>
            </a:r>
            <a:r>
              <a:rPr lang="en-US" b="1" cap="all" dirty="0" smtClean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SALE CHANNELS</a:t>
            </a:r>
            <a:endParaRPr lang="ru-RU" b="1" cap="all" dirty="0" smtId="4294967295">
              <a:highlight>
                <a:srgbClr val="000000">
                  <a:alpha val="0"/>
                </a:srgbClr>
              </a:highlight>
              <a:cs typeface="Gotham Pro Black" panose="02000903040000020004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8052346"/>
              </p:ext>
            </p:extLst>
          </p:nvPr>
        </p:nvGraphicFramePr>
        <p:xfrm>
          <a:off x="1160058" y="3423628"/>
          <a:ext cx="10495129" cy="289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23" y="4889729"/>
            <a:ext cx="893929" cy="8939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74" y="3653730"/>
            <a:ext cx="844957" cy="8449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4" y="3620958"/>
            <a:ext cx="910503" cy="9105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57" y="4872602"/>
            <a:ext cx="928184" cy="928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73" y="3620958"/>
            <a:ext cx="866103" cy="8661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6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991406"/>
            <a:ext cx="10327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smtClean="0"/>
              <a:t>easiest </a:t>
            </a:r>
            <a:r>
              <a:rPr lang="en-US" sz="2000" dirty="0"/>
              <a:t>tool to </a:t>
            </a:r>
            <a:r>
              <a:rPr lang="en-US" sz="2000" dirty="0" smtClean="0"/>
              <a:t>review </a:t>
            </a:r>
            <a:r>
              <a:rPr lang="en-GB" sz="2000" dirty="0" smtClean="0"/>
              <a:t>and </a:t>
            </a:r>
            <a:r>
              <a:rPr lang="en-GB" sz="2000" dirty="0"/>
              <a:t>compare </a:t>
            </a:r>
            <a:r>
              <a:rPr lang="en-GB" sz="2000" dirty="0" smtClean="0"/>
              <a:t>pricing </a:t>
            </a:r>
            <a:r>
              <a:rPr lang="en-GB" sz="2000" dirty="0"/>
              <a:t>from </a:t>
            </a:r>
            <a:r>
              <a:rPr lang="en-GB" sz="2000" dirty="0" smtClean="0"/>
              <a:t>different </a:t>
            </a:r>
            <a:r>
              <a:rPr lang="en-GB" sz="2000" dirty="0"/>
              <a:t>channels &amp; airlines</a:t>
            </a:r>
            <a:endParaRPr lang="en-US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Easylinkz </a:t>
            </a:r>
            <a:r>
              <a:rPr lang="uk-UA" sz="2000" dirty="0" err="1" smtClean="0"/>
              <a:t>Crazy</a:t>
            </a:r>
            <a:r>
              <a:rPr lang="uk-UA" sz="2000" dirty="0" smtClean="0"/>
              <a:t> </a:t>
            </a:r>
            <a:r>
              <a:rPr lang="uk-UA" sz="2000" dirty="0"/>
              <a:t>Llama </a:t>
            </a:r>
            <a:r>
              <a:rPr lang="en-US" altLang="ru-RU" sz="2000" dirty="0" smtClean="0"/>
              <a:t>is offered in two versions </a:t>
            </a:r>
            <a:r>
              <a:rPr lang="ru-RU" sz="2000" dirty="0"/>
              <a:t>В</a:t>
            </a:r>
            <a:r>
              <a:rPr lang="en-US" sz="2000" dirty="0"/>
              <a:t>2</a:t>
            </a:r>
            <a:r>
              <a:rPr lang="ru-RU" sz="2000" dirty="0"/>
              <a:t>В</a:t>
            </a:r>
            <a:r>
              <a:rPr lang="en-US" sz="2000" dirty="0"/>
              <a:t> Plug </a:t>
            </a:r>
            <a:r>
              <a:rPr lang="en-US" sz="2000" dirty="0" smtClean="0"/>
              <a:t>IN and</a:t>
            </a:r>
            <a:r>
              <a:rPr lang="en-US" altLang="ru-RU" sz="2000" dirty="0" smtClean="0"/>
              <a:t> </a:t>
            </a:r>
            <a:r>
              <a:rPr lang="ru-RU" sz="2000" dirty="0"/>
              <a:t>В</a:t>
            </a:r>
            <a:r>
              <a:rPr lang="en-US" sz="2000" dirty="0"/>
              <a:t>2</a:t>
            </a:r>
            <a:r>
              <a:rPr lang="ru-RU" sz="2000" dirty="0"/>
              <a:t>В</a:t>
            </a:r>
            <a:r>
              <a:rPr lang="en-US" sz="2000" dirty="0"/>
              <a:t> </a:t>
            </a:r>
            <a:r>
              <a:rPr lang="en-US" sz="2000" dirty="0" smtClean="0"/>
              <a:t>Core. </a:t>
            </a:r>
            <a:r>
              <a:rPr lang="en-GB" sz="2000" dirty="0" smtClean="0"/>
              <a:t>Agent can select the option which </a:t>
            </a:r>
            <a:r>
              <a:rPr lang="en-US" sz="2000" dirty="0" smtClean="0"/>
              <a:t>best meets their needs.</a:t>
            </a:r>
            <a:endParaRPr lang="ru-RU" altLang="ru-RU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В</a:t>
            </a:r>
            <a:r>
              <a:rPr lang="en-US" sz="2000" b="1" dirty="0"/>
              <a:t>2</a:t>
            </a:r>
            <a:r>
              <a:rPr lang="ru-RU" sz="2000" b="1" dirty="0"/>
              <a:t>В</a:t>
            </a:r>
            <a:r>
              <a:rPr lang="en-US" sz="2000" b="1" dirty="0"/>
              <a:t> Plug </a:t>
            </a:r>
            <a:r>
              <a:rPr lang="en-US" sz="2000" b="1" dirty="0" smtClean="0"/>
              <a:t>IN </a:t>
            </a:r>
            <a:r>
              <a:rPr lang="en-US" altLang="ru-RU" sz="2000" dirty="0" smtClean="0"/>
              <a:t>- </a:t>
            </a:r>
            <a:r>
              <a:rPr lang="en-US" sz="2000" dirty="0" smtClean="0"/>
              <a:t>was </a:t>
            </a:r>
            <a:r>
              <a:rPr lang="en-US" sz="2000" dirty="0"/>
              <a:t>developed for the </a:t>
            </a:r>
            <a:r>
              <a:rPr lang="en-US" sz="2000" dirty="0" smtClean="0"/>
              <a:t>experienced travel professionals in GDS bookings. Agent will receive </a:t>
            </a:r>
            <a:r>
              <a:rPr lang="en-US" sz="2000" dirty="0"/>
              <a:t>and handle wall </a:t>
            </a:r>
            <a:r>
              <a:rPr lang="en-US" sz="2000" dirty="0" smtClean="0"/>
              <a:t>price searches </a:t>
            </a:r>
            <a:r>
              <a:rPr lang="en-US" sz="2000" dirty="0"/>
              <a:t>imported from:  GDS, NDC, API, </a:t>
            </a:r>
            <a:r>
              <a:rPr lang="en-US" sz="2000" dirty="0" smtClean="0"/>
              <a:t>and AGENTs that may have their own dedicated </a:t>
            </a:r>
            <a:r>
              <a:rPr lang="en-US" sz="2000" dirty="0"/>
              <a:t>commercial </a:t>
            </a:r>
            <a:r>
              <a:rPr lang="en-US" sz="2000" dirty="0" smtClean="0"/>
              <a:t>contracts on one </a:t>
            </a:r>
            <a:r>
              <a:rPr lang="en-US" sz="2000" dirty="0"/>
              <a:t>screen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В</a:t>
            </a:r>
            <a:r>
              <a:rPr lang="en-US" sz="2000" b="1" dirty="0"/>
              <a:t>2</a:t>
            </a:r>
            <a:r>
              <a:rPr lang="ru-RU" sz="2000" b="1" dirty="0"/>
              <a:t>В</a:t>
            </a:r>
            <a:r>
              <a:rPr lang="en-US" sz="2000" b="1" dirty="0"/>
              <a:t> </a:t>
            </a:r>
            <a:r>
              <a:rPr lang="en-US" sz="2000" b="1" dirty="0" smtClean="0"/>
              <a:t>Core </a:t>
            </a:r>
            <a:r>
              <a:rPr lang="en-US" altLang="ru-RU" sz="2000" dirty="0" smtClean="0"/>
              <a:t>- </a:t>
            </a:r>
            <a:r>
              <a:rPr lang="en-US" sz="2000" dirty="0"/>
              <a:t>graphical interface, which allows </a:t>
            </a:r>
            <a:r>
              <a:rPr lang="en-US" sz="2000" dirty="0" smtClean="0"/>
              <a:t>all agents </a:t>
            </a:r>
            <a:r>
              <a:rPr lang="en-US" sz="2000" dirty="0"/>
              <a:t>to handle booking and ticketing without </a:t>
            </a:r>
            <a:r>
              <a:rPr lang="en-US" sz="2000" dirty="0" smtClean="0"/>
              <a:t>any GDS experience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The </a:t>
            </a:r>
            <a:r>
              <a:rPr lang="en-US" altLang="ru-RU" sz="2000" dirty="0"/>
              <a:t>system creates </a:t>
            </a:r>
            <a:r>
              <a:rPr lang="en-GB" sz="2000" dirty="0" smtClean="0"/>
              <a:t>automatically </a:t>
            </a:r>
            <a:r>
              <a:rPr lang="en-GB" sz="2000" dirty="0"/>
              <a:t>an analogue to IUR files for non-GDS products (including AIDL</a:t>
            </a:r>
            <a:r>
              <a:rPr lang="en-GB" sz="2000" dirty="0" smtClean="0"/>
              <a:t>)</a:t>
            </a:r>
            <a:endParaRPr lang="en-US" alt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</a:t>
            </a:r>
            <a:r>
              <a:rPr lang="uk-UA" b="1" dirty="0" smtClean="0"/>
              <a:t>Llama. </a:t>
            </a:r>
            <a:r>
              <a:rPr lang="en-US" b="1" dirty="0"/>
              <a:t>How does </a:t>
            </a:r>
            <a:r>
              <a:rPr lang="en-US" b="1" dirty="0" smtClean="0"/>
              <a:t>it </a:t>
            </a:r>
            <a:r>
              <a:rPr lang="en-US" b="1" dirty="0"/>
              <a:t>work</a:t>
            </a:r>
            <a:r>
              <a:rPr lang="uk-UA" b="1" dirty="0" smtClean="0"/>
              <a:t>?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96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336509"/>
            <a:ext cx="1032740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Automatically receive and manage conditions/prices from different consolidators and BSPs </a:t>
            </a:r>
            <a:r>
              <a:rPr lang="en-US" altLang="ru-RU" sz="2000" dirty="0" smtClean="0"/>
              <a:t>(</a:t>
            </a:r>
            <a:r>
              <a:rPr lang="en-US" altLang="ru-RU" sz="2000" dirty="0"/>
              <a:t>on the terms of separate </a:t>
            </a:r>
            <a:r>
              <a:rPr lang="en-US" altLang="ru-RU" sz="2000" dirty="0" smtClean="0"/>
              <a:t>agreements), and </a:t>
            </a:r>
            <a:r>
              <a:rPr lang="en-GB" sz="2000" dirty="0" smtClean="0"/>
              <a:t>different </a:t>
            </a:r>
            <a:r>
              <a:rPr lang="en-GB" sz="2000" dirty="0"/>
              <a:t>pricing channels</a:t>
            </a:r>
            <a:r>
              <a:rPr lang="en-US" altLang="ru-RU" sz="2000" dirty="0" smtClean="0"/>
              <a:t> (</a:t>
            </a:r>
            <a:r>
              <a:rPr lang="en-GB" sz="2000" dirty="0"/>
              <a:t>GDS, NDC, API, </a:t>
            </a:r>
            <a:r>
              <a:rPr lang="en-US" sz="2000" dirty="0" smtClean="0"/>
              <a:t>Agents own </a:t>
            </a:r>
            <a:r>
              <a:rPr lang="en-US" sz="2000" dirty="0"/>
              <a:t>dedicated commercial </a:t>
            </a:r>
            <a:r>
              <a:rPr lang="en-US" sz="2000" dirty="0" smtClean="0"/>
              <a:t>contracts)</a:t>
            </a:r>
            <a:endParaRPr lang="ru-RU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Manage the total price </a:t>
            </a:r>
            <a:r>
              <a:rPr lang="en-GB" sz="2000" dirty="0" smtClean="0"/>
              <a:t>incorporating GDS fees, agency mark-ups, bonuses and have </a:t>
            </a:r>
            <a:r>
              <a:rPr lang="en-GB" sz="2000" dirty="0"/>
              <a:t>i</a:t>
            </a:r>
            <a:r>
              <a:rPr lang="en-GB" sz="2000" dirty="0" smtClean="0"/>
              <a:t>t reflected in final customer invoice and also in agency accounting system </a:t>
            </a:r>
            <a:r>
              <a:rPr lang="en-US" altLang="ru-RU" sz="2000" dirty="0" smtClean="0"/>
              <a:t>(NB </a:t>
            </a:r>
            <a:r>
              <a:rPr lang="en-US" altLang="ru-RU" sz="2000" dirty="0"/>
              <a:t>the client does not see the agent's profit in </a:t>
            </a:r>
            <a:r>
              <a:rPr lang="en-US" altLang="ru-RU" sz="2000" dirty="0" smtClean="0"/>
              <a:t>their e-ticket)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Time efficient with the booking</a:t>
            </a:r>
            <a:r>
              <a:rPr lang="en-US" altLang="ru-RU" sz="2000" dirty="0"/>
              <a:t>, </a:t>
            </a:r>
            <a:r>
              <a:rPr lang="en-US" altLang="ru-RU" sz="2000" dirty="0" smtClean="0"/>
              <a:t>confirmation </a:t>
            </a:r>
            <a:r>
              <a:rPr lang="en-US" altLang="ru-RU" sz="2000" dirty="0"/>
              <a:t>and </a:t>
            </a:r>
            <a:r>
              <a:rPr lang="en-US" altLang="ru-RU" sz="2000" dirty="0" smtClean="0"/>
              <a:t>ticketing taking less than 10 </a:t>
            </a:r>
            <a:r>
              <a:rPr lang="en-US" altLang="ru-RU" sz="2000" dirty="0"/>
              <a:t>minutes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Various </a:t>
            </a:r>
            <a:r>
              <a:rPr lang="en-US" altLang="ru-RU" sz="2000" dirty="0"/>
              <a:t>payment </a:t>
            </a:r>
            <a:r>
              <a:rPr lang="en-US" altLang="ru-RU" sz="2000" dirty="0" smtClean="0"/>
              <a:t>options: Credit card / Deposits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Get </a:t>
            </a:r>
            <a:r>
              <a:rPr lang="en-US" altLang="ru-RU" sz="2000" dirty="0"/>
              <a:t>online support from </a:t>
            </a:r>
            <a:r>
              <a:rPr lang="en-US" altLang="ru-RU" sz="2000" dirty="0" err="1" smtClean="0"/>
              <a:t>Easylinkz</a:t>
            </a:r>
            <a:r>
              <a:rPr lang="en-US" altLang="ru-RU" sz="2000" dirty="0" smtClean="0"/>
              <a:t> Help </a:t>
            </a:r>
            <a:r>
              <a:rPr lang="en-US" altLang="ru-RU" sz="2000" dirty="0"/>
              <a:t>Desk </a:t>
            </a:r>
            <a:r>
              <a:rPr lang="en-US" altLang="ru-RU" sz="2000" dirty="0" smtClean="0"/>
              <a:t>24/7</a:t>
            </a:r>
            <a:endParaRPr lang="ru-RU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1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Easylinkz</a:t>
            </a:r>
            <a:r>
              <a:rPr lang="uk-UA" b="1" dirty="0" smtClean="0"/>
              <a:t> Crazy Llama. </a:t>
            </a:r>
            <a:r>
              <a:rPr lang="en-US" b="1" dirty="0" smtClean="0"/>
              <a:t>The opportunity for </a:t>
            </a:r>
            <a:r>
              <a:rPr lang="en-US" b="1" dirty="0"/>
              <a:t>retail travel agents</a:t>
            </a:r>
          </a:p>
          <a:p>
            <a:pPr marL="0" indent="0">
              <a:lnSpc>
                <a:spcPct val="120000"/>
              </a:lnSpc>
              <a:buNone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196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Easylinkz</a:t>
            </a:r>
            <a:r>
              <a:rPr lang="uk-UA" b="1" dirty="0" smtClean="0"/>
              <a:t> </a:t>
            </a:r>
            <a:r>
              <a:rPr lang="uk-UA" b="1" dirty="0"/>
              <a:t>Crazy Llama. </a:t>
            </a:r>
            <a:r>
              <a:rPr lang="en-US" b="1" dirty="0"/>
              <a:t>How to connect</a:t>
            </a:r>
            <a:r>
              <a:rPr lang="uk-UA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2373478"/>
              </p:ext>
            </p:extLst>
          </p:nvPr>
        </p:nvGraphicFramePr>
        <p:xfrm>
          <a:off x="1093795" y="1733266"/>
          <a:ext cx="10194876" cy="385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795" y="5908616"/>
            <a:ext cx="88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 smtClean="0"/>
              <a:t>In </a:t>
            </a:r>
            <a:r>
              <a:rPr lang="en-US" altLang="ru-RU" sz="1600" dirty="0"/>
              <a:t>order to connect contact your UIA manager or the UIA Help Desk at </a:t>
            </a:r>
            <a:r>
              <a:rPr lang="en-US" altLang="ru-RU" sz="1600" dirty="0">
                <a:hlinkClick r:id="rId8"/>
              </a:rPr>
              <a:t>pshelpdesk@flyuia.com</a:t>
            </a:r>
            <a:r>
              <a:rPr lang="en-US" altLang="ru-RU" sz="1600" dirty="0"/>
              <a:t> or </a:t>
            </a:r>
            <a:r>
              <a:rPr lang="en-US" altLang="ru-RU" sz="1600" dirty="0" smtClean="0"/>
              <a:t>Easylinkz</a:t>
            </a:r>
            <a:r>
              <a:rPr lang="uk-UA" altLang="ru-RU" sz="1600" dirty="0" smtClean="0"/>
              <a:t> </a:t>
            </a:r>
            <a:r>
              <a:rPr lang="en-US" altLang="ru-RU" sz="1600" dirty="0"/>
              <a:t>Help Desk </a:t>
            </a:r>
            <a:r>
              <a:rPr lang="en-US" sz="1600" dirty="0" smtClean="0">
                <a:hlinkClick r:id="rId9"/>
              </a:rPr>
              <a:t>sales@easylinkz.com</a:t>
            </a:r>
            <a:r>
              <a:rPr lang="ru-RU" sz="1600" dirty="0" smtClean="0"/>
              <a:t> </a:t>
            </a:r>
            <a:endParaRPr lang="en-US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5" y="2995948"/>
            <a:ext cx="1323528" cy="1320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5" y="300021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5" y="2961796"/>
            <a:ext cx="1402520" cy="1402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6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>
                <a:latin typeface="+mn-lt"/>
              </a:rPr>
              <a:t>GRPM</a:t>
            </a:r>
            <a:r>
              <a:rPr lang="en-US" sz="3000" b="1" dirty="0">
                <a:latin typeface="+mn-lt"/>
              </a:rPr>
              <a:t> New group sales opportunity </a:t>
            </a:r>
            <a:r>
              <a:rPr lang="en-US" sz="3000" b="1" dirty="0" smtClean="0">
                <a:latin typeface="+mn-lt"/>
              </a:rPr>
              <a:t>for </a:t>
            </a:r>
            <a:r>
              <a:rPr lang="en-US" sz="3000" b="1" dirty="0">
                <a:latin typeface="+mn-lt"/>
              </a:rPr>
              <a:t>tour operators and </a:t>
            </a:r>
            <a:r>
              <a:rPr lang="en-US" sz="3000" b="1" dirty="0" smtClean="0">
                <a:latin typeface="+mn-lt"/>
              </a:rPr>
              <a:t>group planners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9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619" y="2200029"/>
            <a:ext cx="103274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Track and manage all group bookings using a simple interface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Generate direct group sales with favorable terms and rates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Instantly </a:t>
            </a:r>
            <a:r>
              <a:rPr lang="en-US" altLang="ru-RU" sz="2000" dirty="0"/>
              <a:t>receive a guaranteed price for a flight without prepayment by filling out a simple request form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Receive dynamic </a:t>
            </a:r>
            <a:r>
              <a:rPr lang="en-US" altLang="ru-RU" sz="2000" dirty="0" smtClean="0"/>
              <a:t>pricing, along with alternative flights and dates options to work within budgets. 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Change </a:t>
            </a:r>
            <a:r>
              <a:rPr lang="en-US" altLang="ru-RU" sz="2000" dirty="0" smtClean="0"/>
              <a:t>names </a:t>
            </a:r>
            <a:r>
              <a:rPr lang="en-US" altLang="ru-RU" sz="2000" dirty="0"/>
              <a:t>and surnames of travelers an unlimited number of times until the </a:t>
            </a:r>
            <a:r>
              <a:rPr lang="en-US" altLang="ru-RU" sz="2000" dirty="0" smtClean="0"/>
              <a:t>tickets </a:t>
            </a:r>
            <a:r>
              <a:rPr lang="en-US" altLang="ru-RU" sz="2000" dirty="0"/>
              <a:t>are issued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Book additional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Get UIA </a:t>
            </a:r>
            <a:r>
              <a:rPr lang="en-US" altLang="ru-RU" sz="2000" dirty="0"/>
              <a:t>Help Desk </a:t>
            </a:r>
            <a:r>
              <a:rPr lang="en-US" altLang="ru-RU" sz="2000" dirty="0" smtClean="0"/>
              <a:t>support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 </a:t>
            </a:r>
            <a:r>
              <a:rPr lang="ru-RU" b="1" dirty="0" smtClean="0"/>
              <a:t>GRPM</a:t>
            </a:r>
            <a:r>
              <a:rPr lang="uk-UA" b="1" dirty="0" smtClean="0"/>
              <a:t>. </a:t>
            </a:r>
            <a:r>
              <a:rPr lang="en-US" b="1" dirty="0" smtClean="0"/>
              <a:t>New Group Opportunities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806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ru-RU" b="1" dirty="0"/>
              <a:t>GRPM</a:t>
            </a:r>
            <a:r>
              <a:rPr lang="uk-UA" b="1" dirty="0" smtClean="0"/>
              <a:t>. </a:t>
            </a:r>
            <a:r>
              <a:rPr lang="en-US" b="1" dirty="0"/>
              <a:t>How to connect</a:t>
            </a:r>
            <a:r>
              <a:rPr lang="uk-UA" b="1" dirty="0" smtClean="0"/>
              <a:t>?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1248235"/>
              </p:ext>
            </p:extLst>
          </p:nvPr>
        </p:nvGraphicFramePr>
        <p:xfrm>
          <a:off x="696036" y="2283429"/>
          <a:ext cx="6291457" cy="30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258530" y="2331867"/>
            <a:ext cx="1314183" cy="1314183"/>
            <a:chOff x="4977" y="1272698"/>
            <a:chExt cx="1314183" cy="1314183"/>
          </a:xfrm>
        </p:grpSpPr>
        <p:sp>
          <p:nvSpPr>
            <p:cNvPr id="14" name="Овал 13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8530" y="3891509"/>
            <a:ext cx="1314183" cy="1314183"/>
            <a:chOff x="4977" y="1272698"/>
            <a:chExt cx="1314183" cy="1314183"/>
          </a:xfrm>
        </p:grpSpPr>
        <p:sp>
          <p:nvSpPr>
            <p:cNvPr id="17" name="Овал 16"/>
            <p:cNvSpPr/>
            <p:nvPr/>
          </p:nvSpPr>
          <p:spPr>
            <a:xfrm>
              <a:off x="4977" y="1272698"/>
              <a:ext cx="1314183" cy="1314183"/>
            </a:xfrm>
            <a:prstGeom prst="ellipse">
              <a:avLst/>
            </a:prstGeom>
            <a:solidFill>
              <a:srgbClr val="006CB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197435" y="1465156"/>
              <a:ext cx="929267" cy="929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11" y="2353571"/>
            <a:ext cx="1335420" cy="1335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7" y="3863634"/>
            <a:ext cx="1349840" cy="1349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0866" y="2026577"/>
            <a:ext cx="3287785" cy="33802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3795" y="5908616"/>
            <a:ext cx="88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1600" dirty="0"/>
              <a:t>In order to </a:t>
            </a:r>
            <a:r>
              <a:rPr lang="en-US" altLang="ru-RU" sz="1600" dirty="0" smtClean="0"/>
              <a:t>connect contact your UIA manager or your UIA Group manager </a:t>
            </a:r>
            <a:r>
              <a:rPr lang="en-US" altLang="ru-RU" sz="1600" dirty="0"/>
              <a:t>at </a:t>
            </a:r>
            <a:r>
              <a:rPr lang="en-US" altLang="ru-RU" sz="1600" dirty="0" smtClean="0">
                <a:hlinkClick r:id="rId11"/>
              </a:rPr>
              <a:t>group.dep@flyuia.com</a:t>
            </a:r>
            <a:endParaRPr lang="en-US" altLang="ru-RU" sz="1700" dirty="0"/>
          </a:p>
          <a:p>
            <a:endParaRPr lang="en-US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3068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ru-RU" b="1" dirty="0"/>
              <a:t>GRPM</a:t>
            </a:r>
            <a:r>
              <a:rPr lang="uk-UA" b="1" dirty="0" smtClean="0"/>
              <a:t>. </a:t>
            </a:r>
            <a:r>
              <a:rPr lang="en-US" b="1" dirty="0" smtClean="0"/>
              <a:t>New group opportunities</a:t>
            </a:r>
            <a:endParaRPr lang="uk-UA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6189335"/>
              </p:ext>
            </p:extLst>
          </p:nvPr>
        </p:nvGraphicFramePr>
        <p:xfrm>
          <a:off x="1027531" y="2026577"/>
          <a:ext cx="9580728" cy="37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1" y="2381172"/>
            <a:ext cx="1436176" cy="133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3" y="2261237"/>
            <a:ext cx="1563680" cy="156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8901701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Contact &amp; Support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/>
              <a:t>D</a:t>
            </a:r>
            <a:r>
              <a:rPr lang="en-US" altLang="ru-RU" sz="2000" dirty="0" smtClean="0"/>
              <a:t>o </a:t>
            </a:r>
            <a:r>
              <a:rPr lang="en-US" altLang="ru-RU" sz="2000" dirty="0"/>
              <a:t>you have </a:t>
            </a:r>
            <a:r>
              <a:rPr lang="en-US" altLang="ru-RU" sz="2000" dirty="0" smtClean="0"/>
              <a:t>questions?</a:t>
            </a:r>
            <a:endParaRPr lang="en-US" altLang="ru-RU" sz="2000" dirty="0"/>
          </a:p>
          <a:p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Get more information </a:t>
            </a:r>
            <a:r>
              <a:rPr lang="en-US" altLang="ru-RU" sz="2000" dirty="0"/>
              <a:t>at </a:t>
            </a:r>
            <a:r>
              <a:rPr lang="en-US" altLang="ru-RU" sz="2000" b="1" dirty="0">
                <a:hlinkClick r:id="rId3"/>
              </a:rPr>
              <a:t>UIA</a:t>
            </a:r>
            <a:r>
              <a:rPr lang="uk-UA" altLang="ru-RU" sz="2000" b="1" dirty="0">
                <a:hlinkClick r:id="rId3"/>
              </a:rPr>
              <a:t> </a:t>
            </a:r>
            <a:r>
              <a:rPr lang="fr-FR" altLang="ru-RU" sz="2000" b="1" dirty="0">
                <a:hlinkClick r:id="rId3"/>
              </a:rPr>
              <a:t>Direct Channels Information Portal</a:t>
            </a:r>
            <a:endParaRPr lang="uk-UA" altLang="ru-RU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altLang="ru-RU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Contact </a:t>
            </a:r>
            <a:r>
              <a:rPr lang="en-US" altLang="ru-RU" sz="2000" dirty="0" smtClean="0"/>
              <a:t>your UIA sales manager</a:t>
            </a:r>
            <a:r>
              <a:rPr lang="en-US" altLang="ru-RU" sz="2000" dirty="0"/>
              <a:t>, or </a:t>
            </a:r>
            <a:r>
              <a:rPr lang="en-US" altLang="ru-RU" sz="2000" dirty="0" smtClean="0"/>
              <a:t>UIA </a:t>
            </a:r>
            <a:r>
              <a:rPr lang="en-US" altLang="ru-RU" sz="2000" dirty="0"/>
              <a:t>Help </a:t>
            </a:r>
            <a:r>
              <a:rPr lang="en-US" altLang="ru-RU" sz="2000" dirty="0" smtClean="0"/>
              <a:t>Desk</a:t>
            </a:r>
          </a:p>
          <a:p>
            <a:endParaRPr lang="en-US" altLang="ru-RU" sz="2000" dirty="0" smtClean="0"/>
          </a:p>
          <a:p>
            <a:r>
              <a:rPr lang="en-US" altLang="ru-RU" sz="2000" b="1" dirty="0" smtClean="0"/>
              <a:t>UIA</a:t>
            </a:r>
            <a:r>
              <a:rPr lang="ru-RU" altLang="ru-RU" sz="2000" b="1" dirty="0" smtClean="0"/>
              <a:t> </a:t>
            </a:r>
            <a:r>
              <a:rPr lang="en-US" altLang="ru-RU" sz="2000" b="1" dirty="0"/>
              <a:t>Help </a:t>
            </a:r>
            <a:r>
              <a:rPr lang="en-US" altLang="ru-RU" sz="2000" b="1" dirty="0" smtClean="0"/>
              <a:t>Desk</a:t>
            </a:r>
          </a:p>
          <a:p>
            <a:r>
              <a:rPr lang="en-US" sz="2000" dirty="0" smtClean="0"/>
              <a:t>Tel: </a:t>
            </a:r>
            <a:r>
              <a:rPr lang="en-US" sz="2000" dirty="0"/>
              <a:t>+38 (044) 581-51-45 </a:t>
            </a:r>
          </a:p>
          <a:p>
            <a:r>
              <a:rPr lang="en-US" altLang="ru-RU" sz="2000" dirty="0" smtClean="0"/>
              <a:t>E-mail: </a:t>
            </a:r>
            <a:r>
              <a:rPr lang="en-US" altLang="ru-RU" sz="2000" dirty="0" smtClean="0">
                <a:hlinkClick r:id="rId4"/>
              </a:rPr>
              <a:t>pshelpdesk@flyuia.com</a:t>
            </a:r>
            <a:endParaRPr lang="uk-UA" altLang="ru-RU" sz="2000" dirty="0" smtClean="0"/>
          </a:p>
          <a:p>
            <a:endParaRPr lang="uk-UA" altLang="ru-RU" sz="2000" dirty="0"/>
          </a:p>
          <a:p>
            <a:endParaRPr lang="uk-UA" alt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 smtId="4294967295">
                <a:highlight>
                  <a:srgbClr val="000000">
                    <a:alpha val="0"/>
                  </a:srgbClr>
                </a:highlight>
              </a:rPr>
              <a:t>Contact </a:t>
            </a:r>
            <a:r>
              <a:rPr lang="en-US" b="1" dirty="0" smtId="4294967295">
                <a:highlight>
                  <a:srgbClr val="000000">
                    <a:alpha val="0"/>
                  </a:srgbClr>
                </a:highlight>
              </a:rPr>
              <a:t>&amp; Support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74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2200029"/>
            <a:ext cx="10327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/>
              <a:t>We will continue to keep you </a:t>
            </a:r>
            <a:r>
              <a:rPr lang="en-US" altLang="ru-RU" sz="2000" dirty="0" smtClean="0"/>
              <a:t>updated on UIA news </a:t>
            </a:r>
            <a:r>
              <a:rPr lang="en-US" altLang="ru-RU" sz="2000" dirty="0"/>
              <a:t>and provide you with the best support to </a:t>
            </a:r>
            <a:r>
              <a:rPr lang="en-US" altLang="ru-RU" sz="2000" dirty="0" smtClean="0"/>
              <a:t>help grow your business and find new ways to grow sales together.</a:t>
            </a:r>
          </a:p>
          <a:p>
            <a:endParaRPr lang="en-US" altLang="ru-RU" sz="2000" dirty="0"/>
          </a:p>
          <a:p>
            <a:r>
              <a:rPr lang="en-US" altLang="ru-RU" sz="2000" dirty="0" smtClean="0"/>
              <a:t>Please contact your regional UIA sales manager </a:t>
            </a:r>
            <a:r>
              <a:rPr lang="en-US" altLang="ru-RU" sz="2000" dirty="0"/>
              <a:t>to discuss future </a:t>
            </a:r>
            <a:r>
              <a:rPr lang="en-US" altLang="ru-RU" sz="2000" dirty="0" smtClean="0"/>
              <a:t>cooperation on any of these exciting new NDC programs or platforms.</a:t>
            </a:r>
            <a:endParaRPr lang="uk-UA" altLang="ru-RU" sz="2000" dirty="0" smtClean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ru-RU" b="1" dirty="0"/>
              <a:t>UIA </a:t>
            </a:r>
            <a:r>
              <a:rPr lang="en-US" altLang="ru-RU" b="1" dirty="0" smtClean="0"/>
              <a:t>appreciates all of our travel partners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99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1" y="1845181"/>
            <a:ext cx="10327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 smtClean="0"/>
              <a:t>There are many opportunities for </a:t>
            </a:r>
            <a:r>
              <a:rPr lang="en-US" altLang="ru-RU" sz="2000" dirty="0"/>
              <a:t>new distribution capabilities </a:t>
            </a:r>
            <a:r>
              <a:rPr lang="en-US" altLang="ru-RU" sz="2000" dirty="0" smtClean="0"/>
              <a:t>and each UIA partner can find the platform that works best for them in </a:t>
            </a:r>
            <a:r>
              <a:rPr lang="en-US" altLang="ru-RU" sz="2000" dirty="0"/>
              <a:t>this </a:t>
            </a:r>
            <a:r>
              <a:rPr lang="en-US" altLang="ru-RU" sz="2000" dirty="0" smtClean="0"/>
              <a:t>presentation</a:t>
            </a:r>
            <a:r>
              <a:rPr lang="ru-RU" altLang="ru-RU" sz="2000" dirty="0" smtClean="0"/>
              <a:t>:</a:t>
            </a:r>
            <a:endParaRPr lang="en-US" altLang="ru-RU" sz="2000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7566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cap="all" dirty="0" smtClean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Opportunities </a:t>
            </a:r>
            <a:r>
              <a:rPr lang="en-US" b="1" cap="all" dirty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FOR DIRECT </a:t>
            </a:r>
            <a:r>
              <a:rPr lang="en-US" b="1" cap="all" dirty="0" smtClean="0" smtId="4294967295">
                <a:highlight>
                  <a:srgbClr val="000000">
                    <a:alpha val="0"/>
                  </a:srgbClr>
                </a:highlight>
                <a:cs typeface="Gotham Pro Black" panose="02000903040000020004" pitchFamily="2" charset="0"/>
              </a:rPr>
              <a:t>SALES</a:t>
            </a:r>
            <a:endParaRPr lang="ru-RU" b="1" cap="all" dirty="0" smtId="4294967295">
              <a:highlight>
                <a:srgbClr val="000000">
                  <a:alpha val="0"/>
                </a:srgbClr>
              </a:highlight>
              <a:cs typeface="Gotham Pro Black" panose="02000903040000020004" pitchFamily="2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635126"/>
              </p:ext>
            </p:extLst>
          </p:nvPr>
        </p:nvGraphicFramePr>
        <p:xfrm>
          <a:off x="1171890" y="2647667"/>
          <a:ext cx="10060217" cy="331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3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1688962" y="2721554"/>
            <a:ext cx="9515850" cy="12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>
                <a:solidFill>
                  <a:srgbClr val="1F57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NDC API </a:t>
            </a:r>
            <a:r>
              <a:rPr lang="en-US" sz="3000" b="1" dirty="0" smtClean="0" smtId="4294967295">
                <a:highlight>
                  <a:srgbClr val="000000">
                    <a:alpha val="0"/>
                  </a:srgbClr>
                </a:highlight>
                <a:latin typeface="+mn-lt"/>
              </a:rPr>
              <a:t>s</a:t>
            </a:r>
            <a:r>
              <a:rPr lang="en-US" altLang="ru-RU" sz="3000" b="1" dirty="0" smtClean="0">
                <a:latin typeface="+mn-lt"/>
              </a:rPr>
              <a:t>olution </a:t>
            </a:r>
            <a:r>
              <a:rPr lang="en-US" altLang="ru-RU" sz="3000" b="1" dirty="0">
                <a:latin typeface="+mn-lt"/>
              </a:rPr>
              <a:t>for online travel agents </a:t>
            </a:r>
            <a:endParaRPr lang="en-US" altLang="ru-RU" sz="3000" b="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altLang="ru-RU" sz="3000" b="1" dirty="0" smtClean="0">
                <a:latin typeface="+mn-lt"/>
              </a:rPr>
              <a:t>and </a:t>
            </a:r>
            <a:r>
              <a:rPr lang="en-US" altLang="ru-RU" sz="3000" b="1" dirty="0">
                <a:latin typeface="+mn-lt"/>
              </a:rPr>
              <a:t>consolidators </a:t>
            </a:r>
            <a:endParaRPr lang="ru-RU" sz="3000" b="1" dirty="0" smtId="4294967295">
              <a:highlight>
                <a:srgbClr val="000000">
                  <a:alpha val="0"/>
                </a:srgbClr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6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88233191"/>
              </p:ext>
            </p:extLst>
          </p:nvPr>
        </p:nvGraphicFramePr>
        <p:xfrm>
          <a:off x="1868226" y="2172734"/>
          <a:ext cx="84358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UIA</a:t>
            </a:r>
            <a:r>
              <a:rPr lang="uk-UA" b="1" dirty="0" smtClean="0"/>
              <a:t> NDC</a:t>
            </a:r>
            <a:r>
              <a:rPr lang="en-US" b="1" dirty="0" smtClean="0"/>
              <a:t> API</a:t>
            </a:r>
            <a:r>
              <a:rPr lang="uk-UA" b="1" dirty="0" smtClean="0"/>
              <a:t>. </a:t>
            </a:r>
            <a:r>
              <a:rPr lang="en-US" b="1" dirty="0"/>
              <a:t>How does </a:t>
            </a:r>
            <a:r>
              <a:rPr lang="en-US" b="1" dirty="0" smtClean="0"/>
              <a:t>it </a:t>
            </a:r>
            <a:r>
              <a:rPr lang="en-US" b="1" dirty="0"/>
              <a:t>work</a:t>
            </a:r>
            <a:r>
              <a:rPr lang="uk-UA" b="1" dirty="0" smtClean="0"/>
              <a:t>?</a:t>
            </a:r>
            <a:endParaRPr lang="uk-UA" b="1" dirty="0"/>
          </a:p>
        </p:txBody>
      </p:sp>
      <p:pic>
        <p:nvPicPr>
          <p:cNvPr id="5" name="Picture 2" descr="SolringAir | Crunchbas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1" b="38149"/>
          <a:stretch/>
        </p:blipFill>
        <p:spPr bwMode="auto">
          <a:xfrm>
            <a:off x="1158709" y="6066726"/>
            <a:ext cx="1693674" cy="4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2383" y="6141340"/>
            <a:ext cx="7769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/>
              <a:t>- </a:t>
            </a:r>
            <a:r>
              <a:rPr lang="en-US" altLang="ru-RU" sz="2000" b="1" dirty="0" smtClean="0"/>
              <a:t>UIA  </a:t>
            </a:r>
            <a:r>
              <a:rPr lang="en-US" altLang="ru-RU" sz="2000" b="1" dirty="0"/>
              <a:t>partner providing NDC API technology </a:t>
            </a:r>
            <a:r>
              <a:rPr lang="en-US" altLang="ru-RU" sz="2000" b="1" dirty="0" smtClean="0"/>
              <a:t>solutions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24449" y="4725706"/>
            <a:ext cx="121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NDC API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87" y="4392974"/>
            <a:ext cx="572901" cy="571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25" y="4634883"/>
            <a:ext cx="1086629" cy="340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7531" y="2281917"/>
            <a:ext cx="10600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NDC API (version </a:t>
            </a:r>
            <a:r>
              <a:rPr lang="en-US" altLang="ru-RU" sz="2000" dirty="0" smtClean="0"/>
              <a:t>17.1/19.2) </a:t>
            </a:r>
            <a:r>
              <a:rPr lang="en-US" altLang="ru-RU" sz="2000" dirty="0"/>
              <a:t>is a </a:t>
            </a:r>
            <a:r>
              <a:rPr lang="en-US" sz="2000" dirty="0"/>
              <a:t>stand-alone solution providing </a:t>
            </a:r>
            <a:r>
              <a:rPr lang="en-US" sz="2000" dirty="0" smtClean="0"/>
              <a:t>a direct </a:t>
            </a:r>
            <a:r>
              <a:rPr lang="en-US" sz="2000" dirty="0"/>
              <a:t>connection</a:t>
            </a:r>
            <a:r>
              <a:rPr lang="en-US" altLang="ru-RU" sz="2000" dirty="0" smtClean="0"/>
              <a:t> of </a:t>
            </a:r>
            <a:r>
              <a:rPr lang="en-US" altLang="ru-RU" sz="2000" dirty="0"/>
              <a:t>the agent's booking channel to </a:t>
            </a:r>
            <a:r>
              <a:rPr lang="en-US" altLang="ru-RU" sz="2000" dirty="0" smtClean="0"/>
              <a:t>UIA content </a:t>
            </a:r>
            <a:r>
              <a:rPr lang="en-US" altLang="ru-RU" sz="2000" dirty="0"/>
              <a:t>using the </a:t>
            </a:r>
            <a:r>
              <a:rPr lang="en-US" altLang="ru-RU" sz="2000" dirty="0" smtClean="0"/>
              <a:t>API connection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NDC API allows agents </a:t>
            </a:r>
            <a:r>
              <a:rPr lang="en-US" altLang="ru-RU" sz="2000" dirty="0" smtClean="0"/>
              <a:t>to provide </a:t>
            </a:r>
            <a:r>
              <a:rPr lang="en-US" altLang="ru-RU" sz="2000" dirty="0"/>
              <a:t>their </a:t>
            </a:r>
            <a:r>
              <a:rPr lang="en-US" altLang="ru-RU" sz="2000" dirty="0" smtClean="0"/>
              <a:t>clients </a:t>
            </a:r>
            <a:r>
              <a:rPr lang="en-US" altLang="ru-RU" sz="2000" dirty="0"/>
              <a:t>with </a:t>
            </a:r>
            <a:r>
              <a:rPr lang="en-US" altLang="ru-RU" sz="2000" dirty="0" smtClean="0"/>
              <a:t>air pricing and other </a:t>
            </a:r>
            <a:r>
              <a:rPr lang="en-US" altLang="ru-RU" sz="2000" dirty="0"/>
              <a:t>services without additional fees and </a:t>
            </a:r>
            <a:r>
              <a:rPr lang="en-US" altLang="ru-RU" sz="2000" dirty="0" smtClean="0"/>
              <a:t>then be able to create </a:t>
            </a:r>
            <a:r>
              <a:rPr lang="en-US" altLang="ru-RU" sz="2000" dirty="0"/>
              <a:t>their own </a:t>
            </a:r>
            <a:r>
              <a:rPr lang="en-US" altLang="ru-RU" sz="2000" dirty="0" smtClean="0"/>
              <a:t>pricing through different </a:t>
            </a:r>
            <a:r>
              <a:rPr lang="en-US" altLang="ru-RU" sz="2000" dirty="0"/>
              <a:t>agency digital channels (B2B, </a:t>
            </a:r>
            <a:r>
              <a:rPr lang="en-US" altLang="ru-RU" sz="2000" dirty="0" smtClean="0"/>
              <a:t>B2C)</a:t>
            </a:r>
            <a:endParaRPr lang="uk-UA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70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532" y="2200029"/>
            <a:ext cx="10327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Offer customers the best prices without additional channel </a:t>
            </a:r>
            <a:r>
              <a:rPr lang="en-US" altLang="ru-RU" sz="2000" dirty="0" smtClean="0"/>
              <a:t>or GDS fees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Improves </a:t>
            </a:r>
            <a:r>
              <a:rPr lang="en-US" altLang="ru-RU" sz="2000" dirty="0"/>
              <a:t>look2book, booking experience and capabilities of </a:t>
            </a:r>
            <a:r>
              <a:rPr lang="en-US" altLang="ru-RU" sz="2000" dirty="0" smtClean="0"/>
              <a:t>online platforms </a:t>
            </a:r>
            <a:r>
              <a:rPr lang="en-US" altLang="ru-RU" sz="2000" dirty="0"/>
              <a:t>by offering customers access to flight schedules and </a:t>
            </a:r>
            <a:r>
              <a:rPr lang="en-US" altLang="ru-RU" sz="2000" dirty="0" smtClean="0"/>
              <a:t>all UIA fare offers, including Fare </a:t>
            </a:r>
            <a:r>
              <a:rPr lang="en-US" altLang="ru-RU" sz="2000" dirty="0"/>
              <a:t>Families and special </a:t>
            </a:r>
            <a:r>
              <a:rPr lang="en-US" altLang="ru-RU" sz="2000" dirty="0" smtClean="0"/>
              <a:t>fares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Book </a:t>
            </a:r>
            <a:r>
              <a:rPr lang="en-US" altLang="ru-RU" sz="2000" dirty="0" smtClean="0"/>
              <a:t>connecting flights </a:t>
            </a:r>
            <a:r>
              <a:rPr lang="en-US" altLang="ru-RU" sz="2000" dirty="0"/>
              <a:t>with interline </a:t>
            </a:r>
            <a:r>
              <a:rPr lang="en-US" altLang="ru-RU" sz="2000" dirty="0" smtClean="0"/>
              <a:t>partners</a:t>
            </a:r>
            <a:endParaRPr lang="ru-RU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Change dates, </a:t>
            </a:r>
            <a:r>
              <a:rPr lang="en-US" altLang="ru-RU" sz="2000" dirty="0" smtClean="0"/>
              <a:t>refunds </a:t>
            </a:r>
            <a:r>
              <a:rPr lang="en-US" altLang="ru-RU" sz="2000" dirty="0"/>
              <a:t>and reissue tickets through the Amadeus AIDL interface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/>
              <a:t>Receive a system </a:t>
            </a:r>
            <a:r>
              <a:rPr lang="en-US" altLang="ru-RU" sz="2000" dirty="0" smtClean="0"/>
              <a:t>response, in less than one second, (0.6 seconds) regarding flight availability on chosen dates </a:t>
            </a:r>
            <a:r>
              <a:rPr lang="en-US" altLang="ru-RU" sz="2000" dirty="0"/>
              <a:t>and </a:t>
            </a:r>
            <a:r>
              <a:rPr lang="en-US" altLang="ru-RU" sz="2000" dirty="0" smtClean="0"/>
              <a:t>lowest fares (AirShopping </a:t>
            </a:r>
            <a:r>
              <a:rPr lang="en-US" altLang="ru-RU" sz="2000" dirty="0"/>
              <a:t>WS) </a:t>
            </a:r>
            <a:endParaRPr lang="en-US" altLang="ru-R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Create </a:t>
            </a:r>
            <a:r>
              <a:rPr lang="en-US" altLang="ru-RU" sz="2000" dirty="0"/>
              <a:t>custom mix-sell options and up-sell opportunities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Ongoing agent updates through </a:t>
            </a:r>
            <a:r>
              <a:rPr lang="en-US" altLang="ru-RU" sz="2000" dirty="0" smtClean="0">
                <a:hlinkClick r:id="rId3"/>
              </a:rPr>
              <a:t>UIA NDC Portal</a:t>
            </a:r>
            <a:r>
              <a:rPr lang="en-US" altLang="ru-RU" sz="2000" dirty="0" smtClean="0"/>
              <a:t> and information </a:t>
            </a:r>
            <a:r>
              <a:rPr lang="en-US" altLang="ru-RU" sz="2000" dirty="0"/>
              <a:t>about the UIA NDC API </a:t>
            </a:r>
            <a:r>
              <a:rPr lang="en-US" altLang="ru-RU" sz="2000" dirty="0" smtClean="0"/>
              <a:t>platform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2000" dirty="0" smtClean="0"/>
              <a:t>Access to UIA </a:t>
            </a:r>
            <a:r>
              <a:rPr lang="en-US" altLang="ru-RU" sz="2000" dirty="0"/>
              <a:t>Help Desk support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7531" y="1088579"/>
            <a:ext cx="10327405" cy="93799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Providing great opportunities.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41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4868" y="1952711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92261" y="144228"/>
            <a:ext cx="10300111" cy="60311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Shopping Process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027174" y="1528092"/>
          <a:ext cx="8128000" cy="10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/>
          </p:nvPr>
        </p:nvGraphicFramePr>
        <p:xfrm>
          <a:off x="3224686" y="4078956"/>
          <a:ext cx="5568286" cy="9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54768" y="1024035"/>
            <a:ext cx="9958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Basic services set for easy ticketing process</a:t>
            </a:r>
            <a:endParaRPr lang="uk-UA" alt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27174" y="2573970"/>
            <a:ext cx="23355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AirShoppingRQ</a:t>
            </a:r>
          </a:p>
          <a:p>
            <a:pPr algn="ctr"/>
            <a:r>
              <a:rPr lang="en-US" sz="1300" dirty="0" smtClean="0"/>
              <a:t>AirShoppingRS</a:t>
            </a:r>
          </a:p>
          <a:p>
            <a:pPr algn="ctr"/>
            <a:r>
              <a:rPr lang="en-US" sz="1300" dirty="0" smtClean="0"/>
              <a:t>UIA operated &amp; </a:t>
            </a:r>
          </a:p>
          <a:p>
            <a:pPr algn="ctr"/>
            <a:r>
              <a:rPr lang="en-US" sz="1300" dirty="0" smtClean="0"/>
              <a:t>code-share flights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7147" y="2577814"/>
            <a:ext cx="2335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OrderCreateRQ</a:t>
            </a:r>
          </a:p>
          <a:p>
            <a:pPr algn="ctr"/>
            <a:r>
              <a:rPr lang="en-US" sz="1300" dirty="0" smtClean="0"/>
              <a:t>OrderViewRS 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8570" y="2554891"/>
            <a:ext cx="2601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AirDocissueRQ</a:t>
            </a:r>
          </a:p>
          <a:p>
            <a:pPr algn="ctr"/>
            <a:r>
              <a:rPr lang="en-US" sz="1300" dirty="0" smtClean="0"/>
              <a:t>OrderViewRS</a:t>
            </a:r>
          </a:p>
          <a:p>
            <a:pPr algn="ctr"/>
            <a:r>
              <a:rPr lang="en-US" sz="1300" dirty="0" smtClean="0"/>
              <a:t>Refunds, date changes, reissues done via AIDL terminal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5431" y="3613077"/>
            <a:ext cx="9631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Additional services</a:t>
            </a:r>
            <a:endParaRPr lang="uk-UA" alt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10717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FlightPriceRQ</a:t>
            </a:r>
          </a:p>
          <a:p>
            <a:pPr algn="ctr"/>
            <a:r>
              <a:rPr lang="en-US" sz="1300" dirty="0" smtClean="0"/>
              <a:t>FlightPriceRS</a:t>
            </a:r>
            <a:endParaRPr lang="ru-RU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6625" y="5035070"/>
            <a:ext cx="1534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OrderRetriveRQ</a:t>
            </a:r>
          </a:p>
          <a:p>
            <a:pPr algn="ctr"/>
            <a:r>
              <a:rPr lang="en-US" sz="1300" dirty="0" smtClean="0"/>
              <a:t>OrderViewRS</a:t>
            </a:r>
            <a:endParaRPr lang="ru-RU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4848" y="5042004"/>
            <a:ext cx="1516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/>
              <a:t>FareRulesRQ</a:t>
            </a:r>
            <a:endParaRPr lang="en-US" sz="1300" dirty="0"/>
          </a:p>
          <a:p>
            <a:pPr algn="ctr"/>
            <a:r>
              <a:rPr lang="en-GB" sz="1300" dirty="0"/>
              <a:t>FareRulesRS</a:t>
            </a:r>
          </a:p>
        </p:txBody>
      </p:sp>
    </p:spTree>
    <p:extLst>
      <p:ext uri="{BB962C8B-B14F-4D97-AF65-F5344CB8AC3E}">
        <p14:creationId xmlns:p14="http://schemas.microsoft.com/office/powerpoint/2010/main" val="40947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55310" y="163358"/>
            <a:ext cx="10300111" cy="56640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 smtClean="0"/>
              <a:t>Post-Sale Process</a:t>
            </a:r>
            <a:endParaRPr lang="ru-RU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10786" y="996094"/>
            <a:ext cx="7105354" cy="2485213"/>
            <a:chOff x="2478262" y="1057640"/>
            <a:chExt cx="7105354" cy="2485213"/>
          </a:xfrm>
        </p:grpSpPr>
        <p:graphicFrame>
          <p:nvGraphicFramePr>
            <p:cNvPr id="6" name="Схема 9"/>
            <p:cNvGraphicFramePr/>
            <p:nvPr>
              <p:extLst/>
            </p:nvPr>
          </p:nvGraphicFramePr>
          <p:xfrm>
            <a:off x="2478262" y="1057640"/>
            <a:ext cx="7105354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478262" y="2013754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/>
                <a:t>ServiceListRQ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ServiceListRS</a:t>
              </a:r>
              <a:endParaRPr lang="en-GB" sz="1400" dirty="0"/>
            </a:p>
            <a:p>
              <a:pPr algn="ctr"/>
              <a:r>
                <a:rPr lang="en-US" sz="1300" dirty="0" smtClean="0"/>
                <a:t>Ancillary catalogue with meals and bags</a:t>
              </a:r>
              <a:endParaRPr lang="ru-RU" sz="13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0637" y="2019359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SeatAvailabilityRQ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SeatAvailabilityRS</a:t>
              </a:r>
              <a:endParaRPr lang="en-GB" sz="1400" dirty="0"/>
            </a:p>
            <a:p>
              <a:pPr algn="ctr"/>
              <a:r>
                <a:rPr lang="en-US" sz="1300" dirty="0" smtClean="0"/>
                <a:t>Seat Map with pricing, seat characteristics and seat occupation</a:t>
              </a:r>
              <a:endParaRPr lang="ru-RU" sz="13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3952" y="2019359"/>
              <a:ext cx="205857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OrderChangeRQ</a:t>
              </a:r>
              <a:endParaRPr lang="en-GB" sz="1400" dirty="0"/>
            </a:p>
            <a:p>
              <a:pPr algn="ctr"/>
              <a:r>
                <a:rPr lang="en-GB" sz="1400" dirty="0" err="1" smtClean="0"/>
                <a:t>OrderViewRS</a:t>
              </a:r>
              <a:endParaRPr lang="en-GB" sz="1400" dirty="0"/>
            </a:p>
            <a:p>
              <a:pPr algn="ctr"/>
              <a:r>
                <a:rPr lang="en-US" sz="1300" dirty="0" smtClean="0"/>
                <a:t>Add and remove ANC and seats from the PNR. Add and update DOCS and FQTV elements in the PNR</a:t>
              </a:r>
              <a:endParaRPr lang="ru-RU" sz="13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6796" y="4027600"/>
            <a:ext cx="4833335" cy="2100330"/>
            <a:chOff x="3246796" y="3750019"/>
            <a:chExt cx="4833335" cy="2100330"/>
          </a:xfrm>
        </p:grpSpPr>
        <p:graphicFrame>
          <p:nvGraphicFramePr>
            <p:cNvPr id="7" name="Схема 9"/>
            <p:cNvGraphicFramePr/>
            <p:nvPr>
              <p:extLst/>
            </p:nvPr>
          </p:nvGraphicFramePr>
          <p:xfrm>
            <a:off x="3246796" y="3750019"/>
            <a:ext cx="4833335" cy="956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246796" y="4726965"/>
              <a:ext cx="2058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OrderCancelRQ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OrderCancelRS</a:t>
              </a:r>
              <a:endParaRPr lang="en-GB" sz="1400" dirty="0"/>
            </a:p>
            <a:p>
              <a:pPr algn="ctr"/>
              <a:r>
                <a:rPr lang="en-US" sz="1300" dirty="0" smtClean="0"/>
                <a:t>Cancel PNR, VOID issued documents</a:t>
              </a:r>
              <a:endParaRPr lang="ru-RU" sz="13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9688" y="4726965"/>
              <a:ext cx="205857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/>
                <a:t>ReportQueryRQ</a:t>
              </a:r>
              <a:endParaRPr lang="en-GB" sz="1400" dirty="0" smtClean="0"/>
            </a:p>
            <a:p>
              <a:pPr algn="ctr"/>
              <a:r>
                <a:rPr lang="en-GB" sz="1400" dirty="0" err="1" smtClean="0"/>
                <a:t>ReportQueryRS</a:t>
              </a:r>
              <a:endParaRPr lang="en-GB" sz="1400" dirty="0"/>
            </a:p>
            <a:p>
              <a:pPr algn="ctr"/>
              <a:r>
                <a:rPr lang="en-US" sz="1300" dirty="0" smtClean="0"/>
                <a:t>Returns same data is available in the Amadeus TJQ report</a:t>
              </a:r>
              <a:endParaRPr lang="ru-RU" sz="1300" dirty="0"/>
            </a:p>
          </p:txBody>
        </p:sp>
      </p:grpSp>
      <p:sp>
        <p:nvSpPr>
          <p:cNvPr id="17" name="Прямоугольник 14"/>
          <p:cNvSpPr/>
          <p:nvPr/>
        </p:nvSpPr>
        <p:spPr>
          <a:xfrm>
            <a:off x="3727521" y="3572357"/>
            <a:ext cx="3871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/>
              <a:t>Order management services</a:t>
            </a:r>
            <a:endParaRPr lang="uk-UA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68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4927" y="2988959"/>
            <a:ext cx="4572000" cy="3481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62" dirty="0">
                <a:solidFill>
                  <a:srgbClr val="006CB7"/>
                </a:solidFill>
              </a:rPr>
              <a:t> 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62599" y="464326"/>
            <a:ext cx="10327405" cy="5467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UIA</a:t>
            </a:r>
            <a:r>
              <a:rPr lang="uk-UA" b="1" dirty="0" smtClean="0"/>
              <a:t> </a:t>
            </a:r>
            <a:r>
              <a:rPr lang="en-US" b="1" dirty="0" smtClean="0"/>
              <a:t>NDC API</a:t>
            </a:r>
            <a:r>
              <a:rPr lang="uk-UA" b="1" dirty="0" smtClean="0"/>
              <a:t>. </a:t>
            </a:r>
            <a:r>
              <a:rPr lang="en-US" b="1" dirty="0"/>
              <a:t>Shopping services Input/Output data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8" y="1217806"/>
            <a:ext cx="10987977" cy="54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Gotham Pro Medium"/>
        <a:ea typeface=""/>
        <a:cs typeface=""/>
      </a:majorFont>
      <a:minorFont>
        <a:latin typeface="Gotham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8425</TotalTime>
  <Words>1744</Words>
  <Application>Microsoft Office PowerPoint</Application>
  <PresentationFormat>Произвольный</PresentationFormat>
  <Paragraphs>247</Paragraphs>
  <Slides>30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</dc:title>
  <dc:creator>admin</dc:creator>
  <cp:lastModifiedBy>Pasichnyk Tetiana</cp:lastModifiedBy>
  <cp:revision>397</cp:revision>
  <dcterms:created xsi:type="dcterms:W3CDTF">2017-02-28T10:09:03Z</dcterms:created>
  <dcterms:modified xsi:type="dcterms:W3CDTF">2021-07-05T12:55:10Z</dcterms:modified>
</cp:coreProperties>
</file>