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351" r:id="rId2"/>
    <p:sldId id="397" r:id="rId3"/>
    <p:sldId id="398" r:id="rId4"/>
    <p:sldId id="343" r:id="rId5"/>
    <p:sldId id="283" r:id="rId6"/>
    <p:sldId id="358" r:id="rId7"/>
    <p:sldId id="400" r:id="rId8"/>
    <p:sldId id="401" r:id="rId9"/>
    <p:sldId id="402" r:id="rId10"/>
    <p:sldId id="403" r:id="rId11"/>
    <p:sldId id="404" r:id="rId12"/>
    <p:sldId id="359" r:id="rId13"/>
    <p:sldId id="353" r:id="rId14"/>
    <p:sldId id="370" r:id="rId15"/>
    <p:sldId id="354" r:id="rId16"/>
    <p:sldId id="392" r:id="rId17"/>
    <p:sldId id="365" r:id="rId18"/>
    <p:sldId id="399" r:id="rId19"/>
    <p:sldId id="364" r:id="rId20"/>
    <p:sldId id="367" r:id="rId21"/>
    <p:sldId id="372" r:id="rId22"/>
    <p:sldId id="396" r:id="rId23"/>
    <p:sldId id="366" r:id="rId24"/>
    <p:sldId id="369" r:id="rId25"/>
    <p:sldId id="393" r:id="rId26"/>
    <p:sldId id="394" r:id="rId27"/>
    <p:sldId id="363" r:id="rId28"/>
    <p:sldId id="356" r:id="rId29"/>
    <p:sldId id="373" r:id="rId30"/>
    <p:sldId id="395" r:id="rId31"/>
  </p:sldIdLst>
  <p:sldSz cx="12192000" cy="6858000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лесніченко Ганна (Kolesnichenko Hanna)" initials="КГ" lastIdx="2" clrIdx="0"/>
  <p:cmAuthor id="1" name="Котина Алина (Kotina Alina)" initials="КА(A" lastIdx="8" clrIdx="1">
    <p:extLst/>
  </p:cmAuthor>
  <p:cmAuthor id="2" name="Alina" initials="A" lastIdx="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7"/>
    <a:srgbClr val="5767B4"/>
    <a:srgbClr val="4BACC6"/>
    <a:srgbClr val="8064A2"/>
    <a:srgbClr val="FDC900"/>
    <a:srgbClr val="FFCD00"/>
    <a:srgbClr val="094C9E"/>
    <a:srgbClr val="094DA0"/>
    <a:srgbClr val="005CAA"/>
    <a:srgbClr val="FDC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7" autoAdjust="0"/>
    <p:restoredTop sz="93735" autoAdjust="0"/>
  </p:normalViewPr>
  <p:slideViewPr>
    <p:cSldViewPr snapToGrid="0" snapToObjects="1">
      <p:cViewPr varScale="1">
        <p:scale>
          <a:sx n="65" d="100"/>
          <a:sy n="65" d="100"/>
        </p:scale>
        <p:origin x="-81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s://groups.flyuia.com/" TargetMode="External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s://groups.flyuia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7C4D2D-02B7-4802-999C-436CEA2F423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2A15FC-13AB-42E6-9FB2-7B951295C999}">
      <dgm:prSet phldrT="[Текст]"/>
      <dgm:spPr/>
      <dgm:t>
        <a:bodyPr/>
        <a:lstStyle/>
        <a:p>
          <a:r>
            <a:rPr lang="ru-RU" altLang="ru-RU" noProof="0" dirty="0" smtClean="0"/>
            <a:t>Избежать дополнительных сборов за канал продажи: 15 USD за сегмент, до 60 USD за билет RT с транзитным маршрутом, 2 USD за дополнительные услуги</a:t>
          </a:r>
          <a:endParaRPr lang="ru-RU" noProof="0" dirty="0"/>
        </a:p>
      </dgm:t>
    </dgm:pt>
    <dgm:pt modelId="{E9B8D591-7CD8-4D25-B1C5-FD75DABE8FDE}" type="parTrans" cxnId="{E0F810A6-0B78-4DE0-9A67-8A074CF8ECAB}">
      <dgm:prSet/>
      <dgm:spPr/>
      <dgm:t>
        <a:bodyPr/>
        <a:lstStyle/>
        <a:p>
          <a:endParaRPr lang="ru-RU"/>
        </a:p>
      </dgm:t>
    </dgm:pt>
    <dgm:pt modelId="{DBB19545-DD1A-4057-AAC2-1038A9DC2BF4}" type="sibTrans" cxnId="{E0F810A6-0B78-4DE0-9A67-8A074CF8ECAB}">
      <dgm:prSet/>
      <dgm:spPr/>
      <dgm:t>
        <a:bodyPr/>
        <a:lstStyle/>
        <a:p>
          <a:endParaRPr lang="ru-RU"/>
        </a:p>
      </dgm:t>
    </dgm:pt>
    <dgm:pt modelId="{1E788105-EEC6-4193-87C5-8DB5A0D9D3C3}">
      <dgm:prSet phldrT="[Текст]"/>
      <dgm:spPr/>
      <dgm:t>
        <a:bodyPr/>
        <a:lstStyle/>
        <a:p>
          <a:r>
            <a:rPr lang="ru-RU" altLang="ru-RU" dirty="0" smtClean="0"/>
            <a:t>Получить доступ к эксклюзивным акциям и специальным предложениям, доступным исключительно в каналах прямых продаж</a:t>
          </a:r>
          <a:endParaRPr lang="ru-RU" dirty="0"/>
        </a:p>
      </dgm:t>
    </dgm:pt>
    <dgm:pt modelId="{4CBC513C-E8B5-44E4-A3E4-BF080AE72C1B}" type="parTrans" cxnId="{494ECB9A-7B83-44A3-B659-C33FBAC656D4}">
      <dgm:prSet/>
      <dgm:spPr/>
      <dgm:t>
        <a:bodyPr/>
        <a:lstStyle/>
        <a:p>
          <a:endParaRPr lang="ru-RU"/>
        </a:p>
      </dgm:t>
    </dgm:pt>
    <dgm:pt modelId="{CE2EE549-3F12-48BA-9662-62AA1140E6E1}" type="sibTrans" cxnId="{494ECB9A-7B83-44A3-B659-C33FBAC656D4}">
      <dgm:prSet/>
      <dgm:spPr/>
      <dgm:t>
        <a:bodyPr/>
        <a:lstStyle/>
        <a:p>
          <a:endParaRPr lang="ru-RU"/>
        </a:p>
      </dgm:t>
    </dgm:pt>
    <dgm:pt modelId="{7278F49E-202C-4605-B5C8-F95FAEE35338}">
      <dgm:prSet phldrT="[Текст]"/>
      <dgm:spPr/>
      <dgm:t>
        <a:bodyPr/>
        <a:lstStyle/>
        <a:p>
          <a:r>
            <a:rPr lang="ru-RU" altLang="ru-RU" dirty="0" smtClean="0"/>
            <a:t>Интегрировать контент МАУ с использованием NDC API в свои существующие инструменты онлайн бронирования и процессы продаж</a:t>
          </a:r>
          <a:endParaRPr lang="ru-RU" dirty="0"/>
        </a:p>
      </dgm:t>
    </dgm:pt>
    <dgm:pt modelId="{8B164BE4-4C73-47B1-A284-868C604C5F91}" type="parTrans" cxnId="{E469A138-3920-4942-B415-312EB691042F}">
      <dgm:prSet/>
      <dgm:spPr/>
      <dgm:t>
        <a:bodyPr/>
        <a:lstStyle/>
        <a:p>
          <a:endParaRPr lang="ru-RU"/>
        </a:p>
      </dgm:t>
    </dgm:pt>
    <dgm:pt modelId="{781D7A68-59A1-4C63-BE3A-B742A8DBA0E4}" type="sibTrans" cxnId="{E469A138-3920-4942-B415-312EB691042F}">
      <dgm:prSet/>
      <dgm:spPr/>
      <dgm:t>
        <a:bodyPr/>
        <a:lstStyle/>
        <a:p>
          <a:endParaRPr lang="ru-RU"/>
        </a:p>
      </dgm:t>
    </dgm:pt>
    <dgm:pt modelId="{63D180D6-AFA6-45EF-9361-2F10B33562F2}">
      <dgm:prSet phldrT="[Текст]" custT="1"/>
      <dgm:spPr/>
      <dgm:t>
        <a:bodyPr/>
        <a:lstStyle/>
        <a:p>
          <a:r>
            <a:rPr lang="ru-RU" altLang="ru-RU" sz="1200" dirty="0" smtClean="0"/>
            <a:t>Осуществлять продажи групповых перевозок на специальных условиях и получать динамическую цену</a:t>
          </a:r>
          <a:endParaRPr lang="ru-RU" sz="1200" dirty="0"/>
        </a:p>
      </dgm:t>
    </dgm:pt>
    <dgm:pt modelId="{E3DD06FC-0C7C-4B81-A15E-3A2FF7FD72D9}" type="parTrans" cxnId="{0D3D93AB-5B5A-4EF0-9B35-F43CEA6160C6}">
      <dgm:prSet/>
      <dgm:spPr/>
      <dgm:t>
        <a:bodyPr/>
        <a:lstStyle/>
        <a:p>
          <a:endParaRPr lang="ru-RU"/>
        </a:p>
      </dgm:t>
    </dgm:pt>
    <dgm:pt modelId="{A48B09DB-544F-42D5-9731-8F73146479D1}" type="sibTrans" cxnId="{0D3D93AB-5B5A-4EF0-9B35-F43CEA6160C6}">
      <dgm:prSet/>
      <dgm:spPr/>
      <dgm:t>
        <a:bodyPr/>
        <a:lstStyle/>
        <a:p>
          <a:endParaRPr lang="ru-RU"/>
        </a:p>
      </dgm:t>
    </dgm:pt>
    <dgm:pt modelId="{3D845D79-2295-4EE8-9941-435C6153212D}">
      <dgm:prSet phldrT="[Текст]"/>
      <dgm:spPr/>
      <dgm:t>
        <a:bodyPr/>
        <a:lstStyle/>
        <a:p>
          <a:r>
            <a:rPr lang="ru-RU" altLang="ru-RU" dirty="0" smtClean="0"/>
            <a:t>Осуществлять взаиморасчеты через BSP или напрямую с МАУ</a:t>
          </a:r>
          <a:endParaRPr lang="ru-RU" dirty="0"/>
        </a:p>
      </dgm:t>
    </dgm:pt>
    <dgm:pt modelId="{DBED96A8-AB19-4C6A-8C9C-4B0C00ADC3F3}" type="parTrans" cxnId="{F4111B56-2208-4C96-B0C8-E0278FCDA1A3}">
      <dgm:prSet/>
      <dgm:spPr/>
      <dgm:t>
        <a:bodyPr/>
        <a:lstStyle/>
        <a:p>
          <a:endParaRPr lang="ru-RU"/>
        </a:p>
      </dgm:t>
    </dgm:pt>
    <dgm:pt modelId="{DFCF3E0B-B229-4F1C-8DE1-1A69FE2981CA}" type="sibTrans" cxnId="{F4111B56-2208-4C96-B0C8-E0278FCDA1A3}">
      <dgm:prSet/>
      <dgm:spPr/>
      <dgm:t>
        <a:bodyPr/>
        <a:lstStyle/>
        <a:p>
          <a:endParaRPr lang="ru-RU"/>
        </a:p>
      </dgm:t>
    </dgm:pt>
    <dgm:pt modelId="{F42FF4AA-B3D9-42AB-A5E9-8C00BA24E874}" type="pres">
      <dgm:prSet presAssocID="{F57C4D2D-02B7-4802-999C-436CEA2F42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8297D9-C404-4BF2-A618-D73C7B05D8B3}" type="pres">
      <dgm:prSet presAssocID="{D72A15FC-13AB-42E6-9FB2-7B951295C999}" presName="composite" presStyleCnt="0"/>
      <dgm:spPr/>
    </dgm:pt>
    <dgm:pt modelId="{3B123129-9851-4183-AB2B-3EFCDA250E0A}" type="pres">
      <dgm:prSet presAssocID="{D72A15FC-13AB-42E6-9FB2-7B951295C999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5F40E-E5BA-4B5D-96A0-51EB2C35889B}" type="pres">
      <dgm:prSet presAssocID="{D72A15FC-13AB-42E6-9FB2-7B951295C999}" presName="rect2" presStyleLbl="fgImgPlace1" presStyleIdx="0" presStyleCnt="5"/>
      <dgm:spPr>
        <a:noFill/>
        <a:ln>
          <a:noFill/>
        </a:ln>
      </dgm:spPr>
    </dgm:pt>
    <dgm:pt modelId="{0D870132-A15B-4792-A07E-8F7F2AB768D6}" type="pres">
      <dgm:prSet presAssocID="{DBB19545-DD1A-4057-AAC2-1038A9DC2BF4}" presName="sibTrans" presStyleCnt="0"/>
      <dgm:spPr/>
    </dgm:pt>
    <dgm:pt modelId="{263CC5C8-75CD-4017-A86F-45CE6B5845E2}" type="pres">
      <dgm:prSet presAssocID="{1E788105-EEC6-4193-87C5-8DB5A0D9D3C3}" presName="composite" presStyleCnt="0"/>
      <dgm:spPr/>
    </dgm:pt>
    <dgm:pt modelId="{5CCDB773-6918-4AAB-B24A-6981E378B3CB}" type="pres">
      <dgm:prSet presAssocID="{1E788105-EEC6-4193-87C5-8DB5A0D9D3C3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0CD6C-C7A6-4640-941D-8A2B7C909BD4}" type="pres">
      <dgm:prSet presAssocID="{1E788105-EEC6-4193-87C5-8DB5A0D9D3C3}" presName="rect2" presStyleLbl="fgImgPlace1" presStyleIdx="1" presStyleCnt="5"/>
      <dgm:spPr>
        <a:noFill/>
        <a:ln>
          <a:noFill/>
        </a:ln>
      </dgm:spPr>
    </dgm:pt>
    <dgm:pt modelId="{89B36ABA-8CE4-49B4-A256-D38DD6CE116A}" type="pres">
      <dgm:prSet presAssocID="{CE2EE549-3F12-48BA-9662-62AA1140E6E1}" presName="sibTrans" presStyleCnt="0"/>
      <dgm:spPr/>
    </dgm:pt>
    <dgm:pt modelId="{1E5F4ECC-2338-4332-BE67-DEC19D416C9D}" type="pres">
      <dgm:prSet presAssocID="{7278F49E-202C-4605-B5C8-F95FAEE35338}" presName="composite" presStyleCnt="0"/>
      <dgm:spPr/>
    </dgm:pt>
    <dgm:pt modelId="{011A2566-631B-459A-A70F-F9B630603B08}" type="pres">
      <dgm:prSet presAssocID="{7278F49E-202C-4605-B5C8-F95FAEE35338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A47ED-C382-4367-9353-7CBC05EBEE2D}" type="pres">
      <dgm:prSet presAssocID="{7278F49E-202C-4605-B5C8-F95FAEE35338}" presName="rect2" presStyleLbl="fgImgPlace1" presStyleIdx="2" presStyleCnt="5"/>
      <dgm:spPr>
        <a:noFill/>
        <a:ln>
          <a:noFill/>
        </a:ln>
      </dgm:spPr>
    </dgm:pt>
    <dgm:pt modelId="{98A931FC-59F9-476A-9EA3-37139F5A1421}" type="pres">
      <dgm:prSet presAssocID="{781D7A68-59A1-4C63-BE3A-B742A8DBA0E4}" presName="sibTrans" presStyleCnt="0"/>
      <dgm:spPr/>
    </dgm:pt>
    <dgm:pt modelId="{73C77E59-78EB-48D1-A439-0F2B26FB26FD}" type="pres">
      <dgm:prSet presAssocID="{63D180D6-AFA6-45EF-9361-2F10B33562F2}" presName="composite" presStyleCnt="0"/>
      <dgm:spPr/>
    </dgm:pt>
    <dgm:pt modelId="{250C7DA0-5156-4740-A988-F3190A1CA449}" type="pres">
      <dgm:prSet presAssocID="{63D180D6-AFA6-45EF-9361-2F10B33562F2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35A11-77D0-4164-BCFE-3370787DD049}" type="pres">
      <dgm:prSet presAssocID="{63D180D6-AFA6-45EF-9361-2F10B33562F2}" presName="rect2" presStyleLbl="fgImgPlace1" presStyleIdx="3" presStyleCnt="5"/>
      <dgm:spPr>
        <a:noFill/>
        <a:ln>
          <a:noFill/>
        </a:ln>
      </dgm:spPr>
    </dgm:pt>
    <dgm:pt modelId="{D8085D53-4FDB-4C2F-A869-DB8DD80C96AF}" type="pres">
      <dgm:prSet presAssocID="{A48B09DB-544F-42D5-9731-8F73146479D1}" presName="sibTrans" presStyleCnt="0"/>
      <dgm:spPr/>
    </dgm:pt>
    <dgm:pt modelId="{74320BF5-8915-4118-A023-F99FD261D77D}" type="pres">
      <dgm:prSet presAssocID="{3D845D79-2295-4EE8-9941-435C6153212D}" presName="composite" presStyleCnt="0"/>
      <dgm:spPr/>
    </dgm:pt>
    <dgm:pt modelId="{4286A217-53F5-4060-AB1B-BA65274E8261}" type="pres">
      <dgm:prSet presAssocID="{3D845D79-2295-4EE8-9941-435C6153212D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7643D-BAA4-487E-AB1A-26EB7AC4A91D}" type="pres">
      <dgm:prSet presAssocID="{3D845D79-2295-4EE8-9941-435C6153212D}" presName="rect2" presStyleLbl="fgImgPlace1" presStyleIdx="4" presStyleCnt="5"/>
      <dgm:spPr>
        <a:noFill/>
        <a:ln>
          <a:noFill/>
        </a:ln>
      </dgm:spPr>
    </dgm:pt>
  </dgm:ptLst>
  <dgm:cxnLst>
    <dgm:cxn modelId="{E469A138-3920-4942-B415-312EB691042F}" srcId="{F57C4D2D-02B7-4802-999C-436CEA2F4232}" destId="{7278F49E-202C-4605-B5C8-F95FAEE35338}" srcOrd="2" destOrd="0" parTransId="{8B164BE4-4C73-47B1-A284-868C604C5F91}" sibTransId="{781D7A68-59A1-4C63-BE3A-B742A8DBA0E4}"/>
    <dgm:cxn modelId="{E0F810A6-0B78-4DE0-9A67-8A074CF8ECAB}" srcId="{F57C4D2D-02B7-4802-999C-436CEA2F4232}" destId="{D72A15FC-13AB-42E6-9FB2-7B951295C999}" srcOrd="0" destOrd="0" parTransId="{E9B8D591-7CD8-4D25-B1C5-FD75DABE8FDE}" sibTransId="{DBB19545-DD1A-4057-AAC2-1038A9DC2BF4}"/>
    <dgm:cxn modelId="{FA941D62-B277-4A5A-9E14-EBD3636AEEF6}" type="presOf" srcId="{D72A15FC-13AB-42E6-9FB2-7B951295C999}" destId="{3B123129-9851-4183-AB2B-3EFCDA250E0A}" srcOrd="0" destOrd="0" presId="urn:microsoft.com/office/officeart/2008/layout/PictureStrips"/>
    <dgm:cxn modelId="{494ECB9A-7B83-44A3-B659-C33FBAC656D4}" srcId="{F57C4D2D-02B7-4802-999C-436CEA2F4232}" destId="{1E788105-EEC6-4193-87C5-8DB5A0D9D3C3}" srcOrd="1" destOrd="0" parTransId="{4CBC513C-E8B5-44E4-A3E4-BF080AE72C1B}" sibTransId="{CE2EE549-3F12-48BA-9662-62AA1140E6E1}"/>
    <dgm:cxn modelId="{95D7CCD8-C43E-44B0-AA14-F4ABE1AB06FF}" type="presOf" srcId="{F57C4D2D-02B7-4802-999C-436CEA2F4232}" destId="{F42FF4AA-B3D9-42AB-A5E9-8C00BA24E874}" srcOrd="0" destOrd="0" presId="urn:microsoft.com/office/officeart/2008/layout/PictureStrips"/>
    <dgm:cxn modelId="{64556D8D-DE12-44E3-9B20-77C8D82216E8}" type="presOf" srcId="{3D845D79-2295-4EE8-9941-435C6153212D}" destId="{4286A217-53F5-4060-AB1B-BA65274E8261}" srcOrd="0" destOrd="0" presId="urn:microsoft.com/office/officeart/2008/layout/PictureStrips"/>
    <dgm:cxn modelId="{09DDBC89-15E7-40A5-8980-C0138D626739}" type="presOf" srcId="{63D180D6-AFA6-45EF-9361-2F10B33562F2}" destId="{250C7DA0-5156-4740-A988-F3190A1CA449}" srcOrd="0" destOrd="0" presId="urn:microsoft.com/office/officeart/2008/layout/PictureStrips"/>
    <dgm:cxn modelId="{0D3D93AB-5B5A-4EF0-9B35-F43CEA6160C6}" srcId="{F57C4D2D-02B7-4802-999C-436CEA2F4232}" destId="{63D180D6-AFA6-45EF-9361-2F10B33562F2}" srcOrd="3" destOrd="0" parTransId="{E3DD06FC-0C7C-4B81-A15E-3A2FF7FD72D9}" sibTransId="{A48B09DB-544F-42D5-9731-8F73146479D1}"/>
    <dgm:cxn modelId="{1B3C3F6D-DA45-4C16-8DE0-2EF40B23042D}" type="presOf" srcId="{1E788105-EEC6-4193-87C5-8DB5A0D9D3C3}" destId="{5CCDB773-6918-4AAB-B24A-6981E378B3CB}" srcOrd="0" destOrd="0" presId="urn:microsoft.com/office/officeart/2008/layout/PictureStrips"/>
    <dgm:cxn modelId="{105F4F72-237B-4118-BB1B-35C378A52A68}" type="presOf" srcId="{7278F49E-202C-4605-B5C8-F95FAEE35338}" destId="{011A2566-631B-459A-A70F-F9B630603B08}" srcOrd="0" destOrd="0" presId="urn:microsoft.com/office/officeart/2008/layout/PictureStrips"/>
    <dgm:cxn modelId="{F4111B56-2208-4C96-B0C8-E0278FCDA1A3}" srcId="{F57C4D2D-02B7-4802-999C-436CEA2F4232}" destId="{3D845D79-2295-4EE8-9941-435C6153212D}" srcOrd="4" destOrd="0" parTransId="{DBED96A8-AB19-4C6A-8C9C-4B0C00ADC3F3}" sibTransId="{DFCF3E0B-B229-4F1C-8DE1-1A69FE2981CA}"/>
    <dgm:cxn modelId="{CE28C62B-7D18-4EEC-8747-D2551C859F58}" type="presParOf" srcId="{F42FF4AA-B3D9-42AB-A5E9-8C00BA24E874}" destId="{4B8297D9-C404-4BF2-A618-D73C7B05D8B3}" srcOrd="0" destOrd="0" presId="urn:microsoft.com/office/officeart/2008/layout/PictureStrips"/>
    <dgm:cxn modelId="{09920D0C-502C-4965-AE8C-17805A0B86B5}" type="presParOf" srcId="{4B8297D9-C404-4BF2-A618-D73C7B05D8B3}" destId="{3B123129-9851-4183-AB2B-3EFCDA250E0A}" srcOrd="0" destOrd="0" presId="urn:microsoft.com/office/officeart/2008/layout/PictureStrips"/>
    <dgm:cxn modelId="{5900F0A0-E029-4A5B-BAF7-A557485EF64E}" type="presParOf" srcId="{4B8297D9-C404-4BF2-A618-D73C7B05D8B3}" destId="{1515F40E-E5BA-4B5D-96A0-51EB2C35889B}" srcOrd="1" destOrd="0" presId="urn:microsoft.com/office/officeart/2008/layout/PictureStrips"/>
    <dgm:cxn modelId="{94B2E52B-5DD0-42C8-BA2D-F55CC3FF7E2B}" type="presParOf" srcId="{F42FF4AA-B3D9-42AB-A5E9-8C00BA24E874}" destId="{0D870132-A15B-4792-A07E-8F7F2AB768D6}" srcOrd="1" destOrd="0" presId="urn:microsoft.com/office/officeart/2008/layout/PictureStrips"/>
    <dgm:cxn modelId="{38F8CA3A-05F2-4EE7-814C-3660AF606AE5}" type="presParOf" srcId="{F42FF4AA-B3D9-42AB-A5E9-8C00BA24E874}" destId="{263CC5C8-75CD-4017-A86F-45CE6B5845E2}" srcOrd="2" destOrd="0" presId="urn:microsoft.com/office/officeart/2008/layout/PictureStrips"/>
    <dgm:cxn modelId="{29815AAE-B30A-40C3-8516-77067FB45D4F}" type="presParOf" srcId="{263CC5C8-75CD-4017-A86F-45CE6B5845E2}" destId="{5CCDB773-6918-4AAB-B24A-6981E378B3CB}" srcOrd="0" destOrd="0" presId="urn:microsoft.com/office/officeart/2008/layout/PictureStrips"/>
    <dgm:cxn modelId="{277B52B4-7987-444E-8768-BC39FBCDAF03}" type="presParOf" srcId="{263CC5C8-75CD-4017-A86F-45CE6B5845E2}" destId="{7200CD6C-C7A6-4640-941D-8A2B7C909BD4}" srcOrd="1" destOrd="0" presId="urn:microsoft.com/office/officeart/2008/layout/PictureStrips"/>
    <dgm:cxn modelId="{C26FE4AA-E8CA-4E28-9311-52376B7CC6BF}" type="presParOf" srcId="{F42FF4AA-B3D9-42AB-A5E9-8C00BA24E874}" destId="{89B36ABA-8CE4-49B4-A256-D38DD6CE116A}" srcOrd="3" destOrd="0" presId="urn:microsoft.com/office/officeart/2008/layout/PictureStrips"/>
    <dgm:cxn modelId="{EE4E6B5A-C9CA-44A9-B89A-5284345CF2A6}" type="presParOf" srcId="{F42FF4AA-B3D9-42AB-A5E9-8C00BA24E874}" destId="{1E5F4ECC-2338-4332-BE67-DEC19D416C9D}" srcOrd="4" destOrd="0" presId="urn:microsoft.com/office/officeart/2008/layout/PictureStrips"/>
    <dgm:cxn modelId="{EEE3CB81-6D10-4980-8438-3BDAEEAAED7F}" type="presParOf" srcId="{1E5F4ECC-2338-4332-BE67-DEC19D416C9D}" destId="{011A2566-631B-459A-A70F-F9B630603B08}" srcOrd="0" destOrd="0" presId="urn:microsoft.com/office/officeart/2008/layout/PictureStrips"/>
    <dgm:cxn modelId="{44A5EFBB-CE49-4142-807C-551B445BFA7C}" type="presParOf" srcId="{1E5F4ECC-2338-4332-BE67-DEC19D416C9D}" destId="{ADBA47ED-C382-4367-9353-7CBC05EBEE2D}" srcOrd="1" destOrd="0" presId="urn:microsoft.com/office/officeart/2008/layout/PictureStrips"/>
    <dgm:cxn modelId="{7AD75603-383E-4344-8C6A-AEF1FAB5A177}" type="presParOf" srcId="{F42FF4AA-B3D9-42AB-A5E9-8C00BA24E874}" destId="{98A931FC-59F9-476A-9EA3-37139F5A1421}" srcOrd="5" destOrd="0" presId="urn:microsoft.com/office/officeart/2008/layout/PictureStrips"/>
    <dgm:cxn modelId="{E0DFA0BF-19E1-44C2-AEE7-DF6338D1D84F}" type="presParOf" srcId="{F42FF4AA-B3D9-42AB-A5E9-8C00BA24E874}" destId="{73C77E59-78EB-48D1-A439-0F2B26FB26FD}" srcOrd="6" destOrd="0" presId="urn:microsoft.com/office/officeart/2008/layout/PictureStrips"/>
    <dgm:cxn modelId="{95BDC10D-C303-475A-8B0B-86F632791BCF}" type="presParOf" srcId="{73C77E59-78EB-48D1-A439-0F2B26FB26FD}" destId="{250C7DA0-5156-4740-A988-F3190A1CA449}" srcOrd="0" destOrd="0" presId="urn:microsoft.com/office/officeart/2008/layout/PictureStrips"/>
    <dgm:cxn modelId="{961F9272-5EE3-4903-9371-CC143ED29C3A}" type="presParOf" srcId="{73C77E59-78EB-48D1-A439-0F2B26FB26FD}" destId="{5D935A11-77D0-4164-BCFE-3370787DD049}" srcOrd="1" destOrd="0" presId="urn:microsoft.com/office/officeart/2008/layout/PictureStrips"/>
    <dgm:cxn modelId="{6F3C28B6-A8AF-49D4-8211-11766465A32B}" type="presParOf" srcId="{F42FF4AA-B3D9-42AB-A5E9-8C00BA24E874}" destId="{D8085D53-4FDB-4C2F-A869-DB8DD80C96AF}" srcOrd="7" destOrd="0" presId="urn:microsoft.com/office/officeart/2008/layout/PictureStrips"/>
    <dgm:cxn modelId="{A6083ED3-B752-4E5B-929E-81D4960D54DD}" type="presParOf" srcId="{F42FF4AA-B3D9-42AB-A5E9-8C00BA24E874}" destId="{74320BF5-8915-4118-A023-F99FD261D77D}" srcOrd="8" destOrd="0" presId="urn:microsoft.com/office/officeart/2008/layout/PictureStrips"/>
    <dgm:cxn modelId="{8712E29E-B0B1-42AA-B207-7EB4137B6672}" type="presParOf" srcId="{74320BF5-8915-4118-A023-F99FD261D77D}" destId="{4286A217-53F5-4060-AB1B-BA65274E8261}" srcOrd="0" destOrd="0" presId="urn:microsoft.com/office/officeart/2008/layout/PictureStrips"/>
    <dgm:cxn modelId="{71E4A1AD-07A8-47F1-9160-94C88C5F0688}" type="presParOf" srcId="{74320BF5-8915-4118-A023-F99FD261D77D}" destId="{2EE7643D-BAA4-487E-AB1A-26EB7AC4A91D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3F89F-D579-4665-9CDB-EB65FD2F4C5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F18BA-7418-49AE-A111-395461E92128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B38C24EC-5517-478B-84CC-0A88097F771C}" type="parTrans" cxnId="{92F57BAA-5995-41B6-9350-BF86AF4A93F2}">
      <dgm:prSet/>
      <dgm:spPr/>
      <dgm:t>
        <a:bodyPr/>
        <a:lstStyle/>
        <a:p>
          <a:endParaRPr lang="ru-RU"/>
        </a:p>
      </dgm:t>
    </dgm:pt>
    <dgm:pt modelId="{1910BF20-D811-435C-9357-8D4F83526E5C}" type="sibTrans" cxnId="{92F57BAA-5995-41B6-9350-BF86AF4A93F2}">
      <dgm:prSet/>
      <dgm:spPr/>
      <dgm:t>
        <a:bodyPr/>
        <a:lstStyle/>
        <a:p>
          <a:endParaRPr lang="ru-RU"/>
        </a:p>
      </dgm:t>
    </dgm:pt>
    <dgm:pt modelId="{79D9BDAF-0972-48D9-ABCB-E48D555ECE39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02E2E9BA-D81D-4F6C-91B4-65AB9C4C4E6A}" type="parTrans" cxnId="{03A952C1-DCB2-4EE6-9E6F-AA759FA46461}">
      <dgm:prSet/>
      <dgm:spPr/>
      <dgm:t>
        <a:bodyPr/>
        <a:lstStyle/>
        <a:p>
          <a:endParaRPr lang="ru-RU"/>
        </a:p>
      </dgm:t>
    </dgm:pt>
    <dgm:pt modelId="{C11427DF-154B-41F9-90A0-0ECF45A20088}" type="sibTrans" cxnId="{03A952C1-DCB2-4EE6-9E6F-AA759FA46461}">
      <dgm:prSet/>
      <dgm:spPr/>
      <dgm:t>
        <a:bodyPr/>
        <a:lstStyle/>
        <a:p>
          <a:endParaRPr lang="ru-RU"/>
        </a:p>
      </dgm:t>
    </dgm:pt>
    <dgm:pt modelId="{7F558FA8-2F9A-407B-A379-DB46298B94CB}">
      <dgm:prSet phldrT="[Текст]"/>
      <dgm:spPr/>
      <dgm:t>
        <a:bodyPr/>
        <a:lstStyle/>
        <a:p>
          <a:pPr algn="l"/>
          <a:r>
            <a:rPr lang="ru-RU" noProof="0" dirty="0" smtClean="0"/>
            <a:t>Получите от МАУ идентификатор офиса в Amadeus и доступ к AIDL, который будет  автоматически направлен на ваш электронный адрес</a:t>
          </a:r>
          <a:endParaRPr lang="ru-RU" dirty="0"/>
        </a:p>
      </dgm:t>
    </dgm:pt>
    <dgm:pt modelId="{E55F4ACD-C023-46BE-8229-C9A61D68D5D9}" type="parTrans" cxnId="{945A7E7D-FFDA-4AF0-81DB-F0F606CA4385}">
      <dgm:prSet/>
      <dgm:spPr/>
      <dgm:t>
        <a:bodyPr/>
        <a:lstStyle/>
        <a:p>
          <a:endParaRPr lang="ru-RU"/>
        </a:p>
      </dgm:t>
    </dgm:pt>
    <dgm:pt modelId="{E00A0301-36B7-46FA-8ED8-5B65DA574C59}" type="sibTrans" cxnId="{945A7E7D-FFDA-4AF0-81DB-F0F606CA4385}">
      <dgm:prSet/>
      <dgm:spPr/>
      <dgm:t>
        <a:bodyPr/>
        <a:lstStyle/>
        <a:p>
          <a:endParaRPr lang="ru-RU"/>
        </a:p>
      </dgm:t>
    </dgm:pt>
    <dgm:pt modelId="{166570A0-66C4-4D7B-B13A-9F5A3D1DC2FE}">
      <dgm:prSet phldrT="[Текст]"/>
      <dgm:spPr/>
      <dgm:t>
        <a:bodyPr/>
        <a:lstStyle/>
        <a:p>
          <a:endParaRPr lang="ru-RU" b="1" dirty="0"/>
        </a:p>
      </dgm:t>
    </dgm:pt>
    <dgm:pt modelId="{51FAD234-44EB-4548-B1AD-FFDBAF7C2284}" type="parTrans" cxnId="{4DB70C6B-C069-41D4-8F4B-A2E85E6BA0DF}">
      <dgm:prSet/>
      <dgm:spPr/>
      <dgm:t>
        <a:bodyPr/>
        <a:lstStyle/>
        <a:p>
          <a:endParaRPr lang="ru-RU"/>
        </a:p>
      </dgm:t>
    </dgm:pt>
    <dgm:pt modelId="{2C8050DF-F7CD-4324-BC78-E079AFC5387C}" type="sibTrans" cxnId="{4DB70C6B-C069-41D4-8F4B-A2E85E6BA0DF}">
      <dgm:prSet/>
      <dgm:spPr/>
      <dgm:t>
        <a:bodyPr/>
        <a:lstStyle/>
        <a:p>
          <a:endParaRPr lang="ru-RU"/>
        </a:p>
      </dgm:t>
    </dgm:pt>
    <dgm:pt modelId="{E4CE9B5A-06B3-4F45-A8D4-7E4B2EAD5AC0}">
      <dgm:prSet phldrT="[Текст]"/>
      <dgm:spPr/>
      <dgm:t>
        <a:bodyPr/>
        <a:lstStyle/>
        <a:p>
          <a:pPr algn="l"/>
          <a:r>
            <a:rPr lang="ru-RU" altLang="ru-RU" dirty="0" smtClean="0"/>
            <a:t>Поздравляем! Вы готовы к работе в МАУ AIDL</a:t>
          </a:r>
          <a:endParaRPr lang="ru-RU" dirty="0"/>
        </a:p>
      </dgm:t>
    </dgm:pt>
    <dgm:pt modelId="{DBE91718-87DE-4F8E-8BEE-415935D6DAEE}" type="parTrans" cxnId="{A04563F5-E3EA-4A33-AE80-23A5CB3A8B94}">
      <dgm:prSet/>
      <dgm:spPr/>
      <dgm:t>
        <a:bodyPr/>
        <a:lstStyle/>
        <a:p>
          <a:endParaRPr lang="ru-RU"/>
        </a:p>
      </dgm:t>
    </dgm:pt>
    <dgm:pt modelId="{882BCFA8-F56F-4197-92D4-0C2F4793A135}" type="sibTrans" cxnId="{A04563F5-E3EA-4A33-AE80-23A5CB3A8B94}">
      <dgm:prSet/>
      <dgm:spPr/>
      <dgm:t>
        <a:bodyPr/>
        <a:lstStyle/>
        <a:p>
          <a:endParaRPr lang="ru-RU"/>
        </a:p>
      </dgm:t>
    </dgm:pt>
    <dgm:pt modelId="{D7F924F6-FAE7-4CC6-8E26-BD1411907F08}">
      <dgm:prSet phldrT="[Текст]" custT="1"/>
      <dgm:spPr/>
      <dgm:t>
        <a:bodyPr/>
        <a:lstStyle/>
        <a:p>
          <a:r>
            <a:rPr lang="ru-RU" sz="1200" noProof="0" dirty="0" smtClean="0"/>
            <a:t>Подпишите договор AIDL с МАУ</a:t>
          </a:r>
          <a:endParaRPr lang="uk-UA" sz="1200" noProof="0" dirty="0"/>
        </a:p>
      </dgm:t>
    </dgm:pt>
    <dgm:pt modelId="{092E4BF2-BF12-4E34-B58C-DB96E518A0C7}" type="sibTrans" cxnId="{E47042E8-280D-4674-BCC5-31BBFEAA3793}">
      <dgm:prSet/>
      <dgm:spPr/>
      <dgm:t>
        <a:bodyPr/>
        <a:lstStyle/>
        <a:p>
          <a:endParaRPr lang="ru-RU"/>
        </a:p>
      </dgm:t>
    </dgm:pt>
    <dgm:pt modelId="{E8752CCB-C58D-47DD-B504-49BE310741B6}" type="parTrans" cxnId="{E47042E8-280D-4674-BCC5-31BBFEAA3793}">
      <dgm:prSet/>
      <dgm:spPr/>
      <dgm:t>
        <a:bodyPr/>
        <a:lstStyle/>
        <a:p>
          <a:endParaRPr lang="ru-RU"/>
        </a:p>
      </dgm:t>
    </dgm:pt>
    <dgm:pt modelId="{0240375E-808A-4160-8C89-0B7E2E610559}">
      <dgm:prSet custT="1"/>
      <dgm:spPr/>
      <dgm:t>
        <a:bodyPr/>
        <a:lstStyle/>
        <a:p>
          <a:r>
            <a:rPr lang="ru-RU" sz="1200" noProof="0" dirty="0" smtClean="0"/>
            <a:t>Заполните анкету пользователя</a:t>
          </a:r>
        </a:p>
      </dgm:t>
    </dgm:pt>
    <dgm:pt modelId="{D7B9BE18-E23B-4509-AA45-D96CB0C8E71E}" type="parTrans" cxnId="{9FB1CD90-7F13-4627-83F1-06C21B4996ED}">
      <dgm:prSet/>
      <dgm:spPr/>
      <dgm:t>
        <a:bodyPr/>
        <a:lstStyle/>
        <a:p>
          <a:endParaRPr lang="ru-RU"/>
        </a:p>
      </dgm:t>
    </dgm:pt>
    <dgm:pt modelId="{29BA1063-AC11-432C-A091-2E9644E91FB6}" type="sibTrans" cxnId="{9FB1CD90-7F13-4627-83F1-06C21B4996ED}">
      <dgm:prSet/>
      <dgm:spPr/>
      <dgm:t>
        <a:bodyPr/>
        <a:lstStyle/>
        <a:p>
          <a:endParaRPr lang="ru-RU"/>
        </a:p>
      </dgm:t>
    </dgm:pt>
    <dgm:pt modelId="{112E42FE-8C11-459E-A5FB-A7242E0EB3B5}">
      <dgm:prSet custT="1"/>
      <dgm:spPr/>
      <dgm:t>
        <a:bodyPr/>
        <a:lstStyle/>
        <a:p>
          <a:r>
            <a:rPr lang="ru-RU" sz="1200" noProof="0" dirty="0" smtClean="0"/>
            <a:t>Оформите письмо для Amadeus для создания иденти-фикатора офиса AIDL (текст предоста-вляется)</a:t>
          </a:r>
        </a:p>
      </dgm:t>
    </dgm:pt>
    <dgm:pt modelId="{98008BD6-CD92-43F7-92B6-B95C958D6399}" type="parTrans" cxnId="{3F8B436F-81B8-421D-8EBD-2C0B0C7BAC65}">
      <dgm:prSet/>
      <dgm:spPr/>
      <dgm:t>
        <a:bodyPr/>
        <a:lstStyle/>
        <a:p>
          <a:endParaRPr lang="ru-RU"/>
        </a:p>
      </dgm:t>
    </dgm:pt>
    <dgm:pt modelId="{3E26C1BF-B6A5-4205-A6FC-E00F7800C24F}" type="sibTrans" cxnId="{3F8B436F-81B8-421D-8EBD-2C0B0C7BAC65}">
      <dgm:prSet/>
      <dgm:spPr/>
      <dgm:t>
        <a:bodyPr/>
        <a:lstStyle/>
        <a:p>
          <a:endParaRPr lang="ru-RU"/>
        </a:p>
      </dgm:t>
    </dgm:pt>
    <dgm:pt modelId="{1452F03A-51BB-4311-9462-EACE75FD7FC3}" type="pres">
      <dgm:prSet presAssocID="{0D63F89F-D579-4665-9CDB-EB65FD2F4C5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F8D9B4-F48B-44E8-ACCE-38A15BE23589}" type="pres">
      <dgm:prSet presAssocID="{006F18BA-7418-49AE-A111-395461E92128}" presName="compNode" presStyleCnt="0"/>
      <dgm:spPr/>
      <dgm:t>
        <a:bodyPr/>
        <a:lstStyle/>
        <a:p>
          <a:endParaRPr lang="ru-RU"/>
        </a:p>
      </dgm:t>
    </dgm:pt>
    <dgm:pt modelId="{85FCB878-E5CA-40B0-BEBF-3C1ECEB4AF77}" type="pres">
      <dgm:prSet presAssocID="{006F18BA-7418-49AE-A111-395461E92128}" presName="noGeometry" presStyleCnt="0"/>
      <dgm:spPr/>
      <dgm:t>
        <a:bodyPr/>
        <a:lstStyle/>
        <a:p>
          <a:endParaRPr lang="ru-RU"/>
        </a:p>
      </dgm:t>
    </dgm:pt>
    <dgm:pt modelId="{61A345EE-AA8E-4967-9224-F46DAF5AF0BF}" type="pres">
      <dgm:prSet presAssocID="{006F18BA-7418-49AE-A111-395461E92128}" presName="childTextVisible" presStyleLbl="bgAccFollowNode1" presStyleIdx="0" presStyleCnt="3" custScaleY="159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44E53-A129-4749-8824-F9561038D79F}" type="pres">
      <dgm:prSet presAssocID="{006F18BA-7418-49AE-A111-395461E92128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B18064E5-01AF-4846-891D-0E7CF74F7F08}" type="pres">
      <dgm:prSet presAssocID="{006F18BA-7418-49AE-A111-395461E9212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670A9-97BE-4B4F-9059-A0275E4EF6EB}" type="pres">
      <dgm:prSet presAssocID="{006F18BA-7418-49AE-A111-395461E92128}" presName="aSpace" presStyleCnt="0"/>
      <dgm:spPr/>
      <dgm:t>
        <a:bodyPr/>
        <a:lstStyle/>
        <a:p>
          <a:endParaRPr lang="ru-RU"/>
        </a:p>
      </dgm:t>
    </dgm:pt>
    <dgm:pt modelId="{F66BBCE9-EFDE-4BD0-8B47-6717A7117474}" type="pres">
      <dgm:prSet presAssocID="{79D9BDAF-0972-48D9-ABCB-E48D555ECE39}" presName="compNode" presStyleCnt="0"/>
      <dgm:spPr/>
      <dgm:t>
        <a:bodyPr/>
        <a:lstStyle/>
        <a:p>
          <a:endParaRPr lang="ru-RU"/>
        </a:p>
      </dgm:t>
    </dgm:pt>
    <dgm:pt modelId="{F8CED48A-1745-4F51-BE98-FB087BD25856}" type="pres">
      <dgm:prSet presAssocID="{79D9BDAF-0972-48D9-ABCB-E48D555ECE39}" presName="noGeometry" presStyleCnt="0"/>
      <dgm:spPr/>
      <dgm:t>
        <a:bodyPr/>
        <a:lstStyle/>
        <a:p>
          <a:endParaRPr lang="ru-RU"/>
        </a:p>
      </dgm:t>
    </dgm:pt>
    <dgm:pt modelId="{D28D8C8B-AB04-4DD5-A4CF-003D0B4ABE64}" type="pres">
      <dgm:prSet presAssocID="{79D9BDAF-0972-48D9-ABCB-E48D555ECE39}" presName="childTextVisible" presStyleLbl="bgAccFollowNode1" presStyleIdx="1" presStyleCnt="3" custScaleY="143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F6022-AAA6-44D9-B584-85C16D6237C2}" type="pres">
      <dgm:prSet presAssocID="{79D9BDAF-0972-48D9-ABCB-E48D555ECE39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A19638FD-FE59-43AE-BA5E-E08A06A0EC03}" type="pres">
      <dgm:prSet presAssocID="{79D9BDAF-0972-48D9-ABCB-E48D555ECE3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98DF8-8D14-4C66-BE3E-952E5E89D744}" type="pres">
      <dgm:prSet presAssocID="{79D9BDAF-0972-48D9-ABCB-E48D555ECE39}" presName="aSpace" presStyleCnt="0"/>
      <dgm:spPr/>
      <dgm:t>
        <a:bodyPr/>
        <a:lstStyle/>
        <a:p>
          <a:endParaRPr lang="ru-RU"/>
        </a:p>
      </dgm:t>
    </dgm:pt>
    <dgm:pt modelId="{3CBED1BC-41CB-4AC6-A303-310C720C71E8}" type="pres">
      <dgm:prSet presAssocID="{166570A0-66C4-4D7B-B13A-9F5A3D1DC2FE}" presName="compNode" presStyleCnt="0"/>
      <dgm:spPr/>
      <dgm:t>
        <a:bodyPr/>
        <a:lstStyle/>
        <a:p>
          <a:endParaRPr lang="ru-RU"/>
        </a:p>
      </dgm:t>
    </dgm:pt>
    <dgm:pt modelId="{5EED6E78-9210-4F89-819C-78C913E23505}" type="pres">
      <dgm:prSet presAssocID="{166570A0-66C4-4D7B-B13A-9F5A3D1DC2FE}" presName="noGeometry" presStyleCnt="0"/>
      <dgm:spPr/>
      <dgm:t>
        <a:bodyPr/>
        <a:lstStyle/>
        <a:p>
          <a:endParaRPr lang="ru-RU"/>
        </a:p>
      </dgm:t>
    </dgm:pt>
    <dgm:pt modelId="{74B4E4D5-8910-4A36-A76D-512BA7A6E21E}" type="pres">
      <dgm:prSet presAssocID="{166570A0-66C4-4D7B-B13A-9F5A3D1DC2FE}" presName="childTextVisible" presStyleLbl="bgAccFollowNode1" presStyleIdx="2" presStyleCnt="3" custScaleY="142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C1188-8B68-484A-B223-28D387F33D47}" type="pres">
      <dgm:prSet presAssocID="{166570A0-66C4-4D7B-B13A-9F5A3D1DC2FE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F68D4760-F9E6-452B-9F04-16D729F08A96}" type="pres">
      <dgm:prSet presAssocID="{166570A0-66C4-4D7B-B13A-9F5A3D1DC2F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460B2D-DDBD-4A16-9877-C64F5AAE682E}" type="presOf" srcId="{E4CE9B5A-06B3-4F45-A8D4-7E4B2EAD5AC0}" destId="{636C1188-8B68-484A-B223-28D387F33D47}" srcOrd="1" destOrd="0" presId="urn:microsoft.com/office/officeart/2005/8/layout/hProcess6"/>
    <dgm:cxn modelId="{A04563F5-E3EA-4A33-AE80-23A5CB3A8B94}" srcId="{166570A0-66C4-4D7B-B13A-9F5A3D1DC2FE}" destId="{E4CE9B5A-06B3-4F45-A8D4-7E4B2EAD5AC0}" srcOrd="0" destOrd="0" parTransId="{DBE91718-87DE-4F8E-8BEE-415935D6DAEE}" sibTransId="{882BCFA8-F56F-4197-92D4-0C2F4793A135}"/>
    <dgm:cxn modelId="{E47042E8-280D-4674-BCC5-31BBFEAA3793}" srcId="{006F18BA-7418-49AE-A111-395461E92128}" destId="{D7F924F6-FAE7-4CC6-8E26-BD1411907F08}" srcOrd="0" destOrd="0" parTransId="{E8752CCB-C58D-47DD-B504-49BE310741B6}" sibTransId="{092E4BF2-BF12-4E34-B58C-DB96E518A0C7}"/>
    <dgm:cxn modelId="{1838A51A-B7DC-430B-BBAC-29DE83DEABA8}" type="presOf" srcId="{0D63F89F-D579-4665-9CDB-EB65FD2F4C58}" destId="{1452F03A-51BB-4311-9462-EACE75FD7FC3}" srcOrd="0" destOrd="0" presId="urn:microsoft.com/office/officeart/2005/8/layout/hProcess6"/>
    <dgm:cxn modelId="{EBE1461F-E7AC-462C-B5F2-2353F1776A4E}" type="presOf" srcId="{7F558FA8-2F9A-407B-A379-DB46298B94CB}" destId="{CA1F6022-AAA6-44D9-B584-85C16D6237C2}" srcOrd="1" destOrd="0" presId="urn:microsoft.com/office/officeart/2005/8/layout/hProcess6"/>
    <dgm:cxn modelId="{2EB3AC48-A400-4007-B96F-81AEDC82C528}" type="presOf" srcId="{D7F924F6-FAE7-4CC6-8E26-BD1411907F08}" destId="{09F44E53-A129-4749-8824-F9561038D79F}" srcOrd="1" destOrd="0" presId="urn:microsoft.com/office/officeart/2005/8/layout/hProcess6"/>
    <dgm:cxn modelId="{7866A66A-3D47-4FD8-83EE-D1EF9C21E4CD}" type="presOf" srcId="{166570A0-66C4-4D7B-B13A-9F5A3D1DC2FE}" destId="{F68D4760-F9E6-452B-9F04-16D729F08A96}" srcOrd="0" destOrd="0" presId="urn:microsoft.com/office/officeart/2005/8/layout/hProcess6"/>
    <dgm:cxn modelId="{A5DEE4E0-7470-42CC-84BC-624FFCB5C6AA}" type="presOf" srcId="{112E42FE-8C11-459E-A5FB-A7242E0EB3B5}" destId="{61A345EE-AA8E-4967-9224-F46DAF5AF0BF}" srcOrd="0" destOrd="2" presId="urn:microsoft.com/office/officeart/2005/8/layout/hProcess6"/>
    <dgm:cxn modelId="{4DB70C6B-C069-41D4-8F4B-A2E85E6BA0DF}" srcId="{0D63F89F-D579-4665-9CDB-EB65FD2F4C58}" destId="{166570A0-66C4-4D7B-B13A-9F5A3D1DC2FE}" srcOrd="2" destOrd="0" parTransId="{51FAD234-44EB-4548-B1AD-FFDBAF7C2284}" sibTransId="{2C8050DF-F7CD-4324-BC78-E079AFC5387C}"/>
    <dgm:cxn modelId="{597302BC-744A-4E79-877F-87781240B435}" type="presOf" srcId="{E4CE9B5A-06B3-4F45-A8D4-7E4B2EAD5AC0}" destId="{74B4E4D5-8910-4A36-A76D-512BA7A6E21E}" srcOrd="0" destOrd="0" presId="urn:microsoft.com/office/officeart/2005/8/layout/hProcess6"/>
    <dgm:cxn modelId="{3F8B436F-81B8-421D-8EBD-2C0B0C7BAC65}" srcId="{006F18BA-7418-49AE-A111-395461E92128}" destId="{112E42FE-8C11-459E-A5FB-A7242E0EB3B5}" srcOrd="2" destOrd="0" parTransId="{98008BD6-CD92-43F7-92B6-B95C958D6399}" sibTransId="{3E26C1BF-B6A5-4205-A6FC-E00F7800C24F}"/>
    <dgm:cxn modelId="{92F57BAA-5995-41B6-9350-BF86AF4A93F2}" srcId="{0D63F89F-D579-4665-9CDB-EB65FD2F4C58}" destId="{006F18BA-7418-49AE-A111-395461E92128}" srcOrd="0" destOrd="0" parTransId="{B38C24EC-5517-478B-84CC-0A88097F771C}" sibTransId="{1910BF20-D811-435C-9357-8D4F83526E5C}"/>
    <dgm:cxn modelId="{BB0889AE-4D08-4CD7-AB27-CB3565AD333D}" type="presOf" srcId="{7F558FA8-2F9A-407B-A379-DB46298B94CB}" destId="{D28D8C8B-AB04-4DD5-A4CF-003D0B4ABE64}" srcOrd="0" destOrd="0" presId="urn:microsoft.com/office/officeart/2005/8/layout/hProcess6"/>
    <dgm:cxn modelId="{3D5FF5A3-CA8E-4EFA-A2C3-2F79D1C9248B}" type="presOf" srcId="{112E42FE-8C11-459E-A5FB-A7242E0EB3B5}" destId="{09F44E53-A129-4749-8824-F9561038D79F}" srcOrd="1" destOrd="2" presId="urn:microsoft.com/office/officeart/2005/8/layout/hProcess6"/>
    <dgm:cxn modelId="{9FB1CD90-7F13-4627-83F1-06C21B4996ED}" srcId="{006F18BA-7418-49AE-A111-395461E92128}" destId="{0240375E-808A-4160-8C89-0B7E2E610559}" srcOrd="1" destOrd="0" parTransId="{D7B9BE18-E23B-4509-AA45-D96CB0C8E71E}" sibTransId="{29BA1063-AC11-432C-A091-2E9644E91FB6}"/>
    <dgm:cxn modelId="{56243C21-4DD2-46E4-BB7D-F61829AF0DD6}" type="presOf" srcId="{0240375E-808A-4160-8C89-0B7E2E610559}" destId="{61A345EE-AA8E-4967-9224-F46DAF5AF0BF}" srcOrd="0" destOrd="1" presId="urn:microsoft.com/office/officeart/2005/8/layout/hProcess6"/>
    <dgm:cxn modelId="{A85D74EA-CEA4-4E1D-971F-78FEAE818008}" type="presOf" srcId="{0240375E-808A-4160-8C89-0B7E2E610559}" destId="{09F44E53-A129-4749-8824-F9561038D79F}" srcOrd="1" destOrd="1" presId="urn:microsoft.com/office/officeart/2005/8/layout/hProcess6"/>
    <dgm:cxn modelId="{945A7E7D-FFDA-4AF0-81DB-F0F606CA4385}" srcId="{79D9BDAF-0972-48D9-ABCB-E48D555ECE39}" destId="{7F558FA8-2F9A-407B-A379-DB46298B94CB}" srcOrd="0" destOrd="0" parTransId="{E55F4ACD-C023-46BE-8229-C9A61D68D5D9}" sibTransId="{E00A0301-36B7-46FA-8ED8-5B65DA574C59}"/>
    <dgm:cxn modelId="{DB89CA3C-88E0-4856-900C-3A932D885897}" type="presOf" srcId="{D7F924F6-FAE7-4CC6-8E26-BD1411907F08}" destId="{61A345EE-AA8E-4967-9224-F46DAF5AF0BF}" srcOrd="0" destOrd="0" presId="urn:microsoft.com/office/officeart/2005/8/layout/hProcess6"/>
    <dgm:cxn modelId="{1D8A612E-FDB4-45EC-BFD0-595A5991A3E9}" type="presOf" srcId="{79D9BDAF-0972-48D9-ABCB-E48D555ECE39}" destId="{A19638FD-FE59-43AE-BA5E-E08A06A0EC03}" srcOrd="0" destOrd="0" presId="urn:microsoft.com/office/officeart/2005/8/layout/hProcess6"/>
    <dgm:cxn modelId="{03A952C1-DCB2-4EE6-9E6F-AA759FA46461}" srcId="{0D63F89F-D579-4665-9CDB-EB65FD2F4C58}" destId="{79D9BDAF-0972-48D9-ABCB-E48D555ECE39}" srcOrd="1" destOrd="0" parTransId="{02E2E9BA-D81D-4F6C-91B4-65AB9C4C4E6A}" sibTransId="{C11427DF-154B-41F9-90A0-0ECF45A20088}"/>
    <dgm:cxn modelId="{DFF326FB-852D-4535-8185-979F67017F3E}" type="presOf" srcId="{006F18BA-7418-49AE-A111-395461E92128}" destId="{B18064E5-01AF-4846-891D-0E7CF74F7F08}" srcOrd="0" destOrd="0" presId="urn:microsoft.com/office/officeart/2005/8/layout/hProcess6"/>
    <dgm:cxn modelId="{4495A840-408B-40CC-BAAF-4B1B49D2AADF}" type="presParOf" srcId="{1452F03A-51BB-4311-9462-EACE75FD7FC3}" destId="{60F8D9B4-F48B-44E8-ACCE-38A15BE23589}" srcOrd="0" destOrd="0" presId="urn:microsoft.com/office/officeart/2005/8/layout/hProcess6"/>
    <dgm:cxn modelId="{2088849A-CBE5-46C1-A96F-63EE41BBF9D9}" type="presParOf" srcId="{60F8D9B4-F48B-44E8-ACCE-38A15BE23589}" destId="{85FCB878-E5CA-40B0-BEBF-3C1ECEB4AF77}" srcOrd="0" destOrd="0" presId="urn:microsoft.com/office/officeart/2005/8/layout/hProcess6"/>
    <dgm:cxn modelId="{9D95AC8E-C68A-42F6-AD86-4C5486B52DA9}" type="presParOf" srcId="{60F8D9B4-F48B-44E8-ACCE-38A15BE23589}" destId="{61A345EE-AA8E-4967-9224-F46DAF5AF0BF}" srcOrd="1" destOrd="0" presId="urn:microsoft.com/office/officeart/2005/8/layout/hProcess6"/>
    <dgm:cxn modelId="{4536D8EE-D4A3-4ACD-ADA0-FA45558FEF64}" type="presParOf" srcId="{60F8D9B4-F48B-44E8-ACCE-38A15BE23589}" destId="{09F44E53-A129-4749-8824-F9561038D79F}" srcOrd="2" destOrd="0" presId="urn:microsoft.com/office/officeart/2005/8/layout/hProcess6"/>
    <dgm:cxn modelId="{1C6A5A81-E9CE-4653-991C-0B05D9384C7A}" type="presParOf" srcId="{60F8D9B4-F48B-44E8-ACCE-38A15BE23589}" destId="{B18064E5-01AF-4846-891D-0E7CF74F7F08}" srcOrd="3" destOrd="0" presId="urn:microsoft.com/office/officeart/2005/8/layout/hProcess6"/>
    <dgm:cxn modelId="{62D6D4D8-6CF4-4C14-943B-EBB6D0F56E3E}" type="presParOf" srcId="{1452F03A-51BB-4311-9462-EACE75FD7FC3}" destId="{17E670A9-97BE-4B4F-9059-A0275E4EF6EB}" srcOrd="1" destOrd="0" presId="urn:microsoft.com/office/officeart/2005/8/layout/hProcess6"/>
    <dgm:cxn modelId="{A9107F93-EA20-4F4C-901F-8CB630699348}" type="presParOf" srcId="{1452F03A-51BB-4311-9462-EACE75FD7FC3}" destId="{F66BBCE9-EFDE-4BD0-8B47-6717A7117474}" srcOrd="2" destOrd="0" presId="urn:microsoft.com/office/officeart/2005/8/layout/hProcess6"/>
    <dgm:cxn modelId="{70FF0289-69EE-47F1-84F9-FADE9B7AC9E0}" type="presParOf" srcId="{F66BBCE9-EFDE-4BD0-8B47-6717A7117474}" destId="{F8CED48A-1745-4F51-BE98-FB087BD25856}" srcOrd="0" destOrd="0" presId="urn:microsoft.com/office/officeart/2005/8/layout/hProcess6"/>
    <dgm:cxn modelId="{D692FE88-819B-4593-896E-97CEB182D89D}" type="presParOf" srcId="{F66BBCE9-EFDE-4BD0-8B47-6717A7117474}" destId="{D28D8C8B-AB04-4DD5-A4CF-003D0B4ABE64}" srcOrd="1" destOrd="0" presId="urn:microsoft.com/office/officeart/2005/8/layout/hProcess6"/>
    <dgm:cxn modelId="{318E7137-5D1C-4EE6-9015-61BA8B41C364}" type="presParOf" srcId="{F66BBCE9-EFDE-4BD0-8B47-6717A7117474}" destId="{CA1F6022-AAA6-44D9-B584-85C16D6237C2}" srcOrd="2" destOrd="0" presId="urn:microsoft.com/office/officeart/2005/8/layout/hProcess6"/>
    <dgm:cxn modelId="{0954366B-9F8F-49DB-B3DC-57BA1D797BCF}" type="presParOf" srcId="{F66BBCE9-EFDE-4BD0-8B47-6717A7117474}" destId="{A19638FD-FE59-43AE-BA5E-E08A06A0EC03}" srcOrd="3" destOrd="0" presId="urn:microsoft.com/office/officeart/2005/8/layout/hProcess6"/>
    <dgm:cxn modelId="{3F2A5F8D-FE4C-4E63-8443-882F099C7D33}" type="presParOf" srcId="{1452F03A-51BB-4311-9462-EACE75FD7FC3}" destId="{D1098DF8-8D14-4C66-BE3E-952E5E89D744}" srcOrd="3" destOrd="0" presId="urn:microsoft.com/office/officeart/2005/8/layout/hProcess6"/>
    <dgm:cxn modelId="{1E8EF05F-B79B-4F46-B916-093D548B9E14}" type="presParOf" srcId="{1452F03A-51BB-4311-9462-EACE75FD7FC3}" destId="{3CBED1BC-41CB-4AC6-A303-310C720C71E8}" srcOrd="4" destOrd="0" presId="urn:microsoft.com/office/officeart/2005/8/layout/hProcess6"/>
    <dgm:cxn modelId="{DA96C157-BBFC-4238-BB1E-BC1F47B2A712}" type="presParOf" srcId="{3CBED1BC-41CB-4AC6-A303-310C720C71E8}" destId="{5EED6E78-9210-4F89-819C-78C913E23505}" srcOrd="0" destOrd="0" presId="urn:microsoft.com/office/officeart/2005/8/layout/hProcess6"/>
    <dgm:cxn modelId="{6EB555C2-2E7D-4A2E-B05F-2229D82F085E}" type="presParOf" srcId="{3CBED1BC-41CB-4AC6-A303-310C720C71E8}" destId="{74B4E4D5-8910-4A36-A76D-512BA7A6E21E}" srcOrd="1" destOrd="0" presId="urn:microsoft.com/office/officeart/2005/8/layout/hProcess6"/>
    <dgm:cxn modelId="{9D9A1847-7A1C-40C3-B6C4-E868B0FAF6A5}" type="presParOf" srcId="{3CBED1BC-41CB-4AC6-A303-310C720C71E8}" destId="{636C1188-8B68-484A-B223-28D387F33D47}" srcOrd="2" destOrd="0" presId="urn:microsoft.com/office/officeart/2005/8/layout/hProcess6"/>
    <dgm:cxn modelId="{9CD726EE-D5E3-4E64-85DB-744BB2ECDF13}" type="presParOf" srcId="{3CBED1BC-41CB-4AC6-A303-310C720C71E8}" destId="{F68D4760-F9E6-452B-9F04-16D729F08A96}" srcOrd="3" destOrd="0" presId="urn:microsoft.com/office/officeart/2005/8/layout/hProcess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3F89F-D579-4665-9CDB-EB65FD2F4C5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F18BA-7418-49AE-A111-395461E92128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B38C24EC-5517-478B-84CC-0A88097F771C}" type="parTrans" cxnId="{92F57BAA-5995-41B6-9350-BF86AF4A93F2}">
      <dgm:prSet/>
      <dgm:spPr/>
      <dgm:t>
        <a:bodyPr/>
        <a:lstStyle/>
        <a:p>
          <a:endParaRPr lang="ru-RU"/>
        </a:p>
      </dgm:t>
    </dgm:pt>
    <dgm:pt modelId="{1910BF20-D811-435C-9357-8D4F83526E5C}" type="sibTrans" cxnId="{92F57BAA-5995-41B6-9350-BF86AF4A93F2}">
      <dgm:prSet/>
      <dgm:spPr/>
      <dgm:t>
        <a:bodyPr/>
        <a:lstStyle/>
        <a:p>
          <a:endParaRPr lang="ru-RU"/>
        </a:p>
      </dgm:t>
    </dgm:pt>
    <dgm:pt modelId="{79D9BDAF-0972-48D9-ABCB-E48D555ECE39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02E2E9BA-D81D-4F6C-91B4-65AB9C4C4E6A}" type="parTrans" cxnId="{03A952C1-DCB2-4EE6-9E6F-AA759FA46461}">
      <dgm:prSet/>
      <dgm:spPr/>
      <dgm:t>
        <a:bodyPr/>
        <a:lstStyle/>
        <a:p>
          <a:endParaRPr lang="ru-RU"/>
        </a:p>
      </dgm:t>
    </dgm:pt>
    <dgm:pt modelId="{C11427DF-154B-41F9-90A0-0ECF45A20088}" type="sibTrans" cxnId="{03A952C1-DCB2-4EE6-9E6F-AA759FA46461}">
      <dgm:prSet/>
      <dgm:spPr/>
      <dgm:t>
        <a:bodyPr/>
        <a:lstStyle/>
        <a:p>
          <a:endParaRPr lang="ru-RU"/>
        </a:p>
      </dgm:t>
    </dgm:pt>
    <dgm:pt modelId="{7F558FA8-2F9A-407B-A379-DB46298B94CB}">
      <dgm:prSet phldrT="[Текст]" custT="1"/>
      <dgm:spPr/>
      <dgm:t>
        <a:bodyPr/>
        <a:lstStyle/>
        <a:p>
          <a:pPr algn="l"/>
          <a:r>
            <a:rPr lang="en-US" sz="1200" dirty="0" smtClean="0"/>
            <a:t>Easylinkz</a:t>
          </a:r>
          <a:r>
            <a:rPr lang="ru-RU" sz="1200" dirty="0" smtClean="0"/>
            <a:t> осуществляет подключение, сообщает Агенту о его готовности и проводит обучение</a:t>
          </a:r>
          <a:r>
            <a:rPr lang="ru-RU" sz="1150" dirty="0" smtClean="0"/>
            <a:t> (при необходимости)</a:t>
          </a:r>
          <a:endParaRPr lang="uk-UA" sz="1150" dirty="0"/>
        </a:p>
      </dgm:t>
    </dgm:pt>
    <dgm:pt modelId="{E55F4ACD-C023-46BE-8229-C9A61D68D5D9}" type="parTrans" cxnId="{945A7E7D-FFDA-4AF0-81DB-F0F606CA4385}">
      <dgm:prSet/>
      <dgm:spPr/>
      <dgm:t>
        <a:bodyPr/>
        <a:lstStyle/>
        <a:p>
          <a:endParaRPr lang="ru-RU"/>
        </a:p>
      </dgm:t>
    </dgm:pt>
    <dgm:pt modelId="{E00A0301-36B7-46FA-8ED8-5B65DA574C59}" type="sibTrans" cxnId="{945A7E7D-FFDA-4AF0-81DB-F0F606CA4385}">
      <dgm:prSet/>
      <dgm:spPr/>
      <dgm:t>
        <a:bodyPr/>
        <a:lstStyle/>
        <a:p>
          <a:endParaRPr lang="ru-RU"/>
        </a:p>
      </dgm:t>
    </dgm:pt>
    <dgm:pt modelId="{166570A0-66C4-4D7B-B13A-9F5A3D1DC2FE}">
      <dgm:prSet phldrT="[Текст]"/>
      <dgm:spPr/>
      <dgm:t>
        <a:bodyPr/>
        <a:lstStyle/>
        <a:p>
          <a:endParaRPr lang="ru-RU" b="1" dirty="0"/>
        </a:p>
      </dgm:t>
    </dgm:pt>
    <dgm:pt modelId="{51FAD234-44EB-4548-B1AD-FFDBAF7C2284}" type="parTrans" cxnId="{4DB70C6B-C069-41D4-8F4B-A2E85E6BA0DF}">
      <dgm:prSet/>
      <dgm:spPr/>
      <dgm:t>
        <a:bodyPr/>
        <a:lstStyle/>
        <a:p>
          <a:endParaRPr lang="ru-RU"/>
        </a:p>
      </dgm:t>
    </dgm:pt>
    <dgm:pt modelId="{2C8050DF-F7CD-4324-BC78-E079AFC5387C}" type="sibTrans" cxnId="{4DB70C6B-C069-41D4-8F4B-A2E85E6BA0DF}">
      <dgm:prSet/>
      <dgm:spPr/>
      <dgm:t>
        <a:bodyPr/>
        <a:lstStyle/>
        <a:p>
          <a:endParaRPr lang="ru-RU"/>
        </a:p>
      </dgm:t>
    </dgm:pt>
    <dgm:pt modelId="{E4CE9B5A-06B3-4F45-A8D4-7E4B2EAD5AC0}">
      <dgm:prSet phldrT="[Текст]" custT="1"/>
      <dgm:spPr/>
      <dgm:t>
        <a:bodyPr/>
        <a:lstStyle/>
        <a:p>
          <a:pPr algn="l"/>
          <a:r>
            <a:rPr lang="ru-RU" altLang="ru-RU" sz="1200" b="0" dirty="0" smtClean="0"/>
            <a:t>Поздравляем! Вы готовы к работе в </a:t>
          </a:r>
          <a:r>
            <a:rPr lang="en-US" altLang="ru-RU" sz="1200" b="0" dirty="0" smtClean="0"/>
            <a:t>Easylinkz</a:t>
          </a:r>
          <a:r>
            <a:rPr lang="uk-UA" sz="1200" b="0" dirty="0" smtClean="0"/>
            <a:t> Crazy Llama</a:t>
          </a:r>
          <a:endParaRPr lang="ru-RU" sz="1200" b="0" dirty="0"/>
        </a:p>
      </dgm:t>
    </dgm:pt>
    <dgm:pt modelId="{DBE91718-87DE-4F8E-8BEE-415935D6DAEE}" type="parTrans" cxnId="{A04563F5-E3EA-4A33-AE80-23A5CB3A8B94}">
      <dgm:prSet/>
      <dgm:spPr/>
      <dgm:t>
        <a:bodyPr/>
        <a:lstStyle/>
        <a:p>
          <a:endParaRPr lang="ru-RU"/>
        </a:p>
      </dgm:t>
    </dgm:pt>
    <dgm:pt modelId="{882BCFA8-F56F-4197-92D4-0C2F4793A135}" type="sibTrans" cxnId="{A04563F5-E3EA-4A33-AE80-23A5CB3A8B94}">
      <dgm:prSet/>
      <dgm:spPr/>
      <dgm:t>
        <a:bodyPr/>
        <a:lstStyle/>
        <a:p>
          <a:endParaRPr lang="ru-RU"/>
        </a:p>
      </dgm:t>
    </dgm:pt>
    <dgm:pt modelId="{D7F924F6-FAE7-4CC6-8E26-BD1411907F08}">
      <dgm:prSet phldrT="[Текст]" custT="1"/>
      <dgm:spPr/>
      <dgm:t>
        <a:bodyPr/>
        <a:lstStyle/>
        <a:p>
          <a:pPr algn="l"/>
          <a:r>
            <a:rPr lang="ru-RU" sz="1200" noProof="0" dirty="0" smtClean="0"/>
            <a:t>Подпишите договор AIDL/ NDC с МАУ и договор с </a:t>
          </a:r>
          <a:r>
            <a:rPr lang="en-US" sz="1200" noProof="0" dirty="0" smtClean="0"/>
            <a:t>Easylinkz</a:t>
          </a:r>
          <a:r>
            <a:rPr lang="ru-RU" sz="1200" noProof="0" dirty="0" smtClean="0"/>
            <a:t> на использование решения и сопровождение </a:t>
          </a:r>
          <a:r>
            <a:rPr lang="en-US" sz="1200" noProof="0" dirty="0" smtClean="0"/>
            <a:t>Easylinkz</a:t>
          </a:r>
          <a:r>
            <a:rPr lang="ru-RU" sz="1200" noProof="0" dirty="0" smtClean="0"/>
            <a:t> Help Desk</a:t>
          </a:r>
          <a:endParaRPr lang="uk-UA" sz="1200" noProof="0" dirty="0"/>
        </a:p>
      </dgm:t>
    </dgm:pt>
    <dgm:pt modelId="{092E4BF2-BF12-4E34-B58C-DB96E518A0C7}" type="sibTrans" cxnId="{E47042E8-280D-4674-BCC5-31BBFEAA3793}">
      <dgm:prSet/>
      <dgm:spPr/>
      <dgm:t>
        <a:bodyPr/>
        <a:lstStyle/>
        <a:p>
          <a:endParaRPr lang="ru-RU"/>
        </a:p>
      </dgm:t>
    </dgm:pt>
    <dgm:pt modelId="{E8752CCB-C58D-47DD-B504-49BE310741B6}" type="parTrans" cxnId="{E47042E8-280D-4674-BCC5-31BBFEAA3793}">
      <dgm:prSet/>
      <dgm:spPr/>
      <dgm:t>
        <a:bodyPr/>
        <a:lstStyle/>
        <a:p>
          <a:endParaRPr lang="ru-RU"/>
        </a:p>
      </dgm:t>
    </dgm:pt>
    <dgm:pt modelId="{1452F03A-51BB-4311-9462-EACE75FD7FC3}" type="pres">
      <dgm:prSet presAssocID="{0D63F89F-D579-4665-9CDB-EB65FD2F4C5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F8D9B4-F48B-44E8-ACCE-38A15BE23589}" type="pres">
      <dgm:prSet presAssocID="{006F18BA-7418-49AE-A111-395461E92128}" presName="compNode" presStyleCnt="0"/>
      <dgm:spPr/>
      <dgm:t>
        <a:bodyPr/>
        <a:lstStyle/>
        <a:p>
          <a:endParaRPr lang="ru-RU"/>
        </a:p>
      </dgm:t>
    </dgm:pt>
    <dgm:pt modelId="{85FCB878-E5CA-40B0-BEBF-3C1ECEB4AF77}" type="pres">
      <dgm:prSet presAssocID="{006F18BA-7418-49AE-A111-395461E92128}" presName="noGeometry" presStyleCnt="0"/>
      <dgm:spPr/>
      <dgm:t>
        <a:bodyPr/>
        <a:lstStyle/>
        <a:p>
          <a:endParaRPr lang="ru-RU"/>
        </a:p>
      </dgm:t>
    </dgm:pt>
    <dgm:pt modelId="{61A345EE-AA8E-4967-9224-F46DAF5AF0BF}" type="pres">
      <dgm:prSet presAssocID="{006F18BA-7418-49AE-A111-395461E92128}" presName="childTextVisible" presStyleLbl="bgAccFollowNode1" presStyleIdx="0" presStyleCnt="3" custScaleY="140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44E53-A129-4749-8824-F9561038D79F}" type="pres">
      <dgm:prSet presAssocID="{006F18BA-7418-49AE-A111-395461E92128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B18064E5-01AF-4846-891D-0E7CF74F7F08}" type="pres">
      <dgm:prSet presAssocID="{006F18BA-7418-49AE-A111-395461E9212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670A9-97BE-4B4F-9059-A0275E4EF6EB}" type="pres">
      <dgm:prSet presAssocID="{006F18BA-7418-49AE-A111-395461E92128}" presName="aSpace" presStyleCnt="0"/>
      <dgm:spPr/>
      <dgm:t>
        <a:bodyPr/>
        <a:lstStyle/>
        <a:p>
          <a:endParaRPr lang="ru-RU"/>
        </a:p>
      </dgm:t>
    </dgm:pt>
    <dgm:pt modelId="{F66BBCE9-EFDE-4BD0-8B47-6717A7117474}" type="pres">
      <dgm:prSet presAssocID="{79D9BDAF-0972-48D9-ABCB-E48D555ECE39}" presName="compNode" presStyleCnt="0"/>
      <dgm:spPr/>
      <dgm:t>
        <a:bodyPr/>
        <a:lstStyle/>
        <a:p>
          <a:endParaRPr lang="ru-RU"/>
        </a:p>
      </dgm:t>
    </dgm:pt>
    <dgm:pt modelId="{F8CED48A-1745-4F51-BE98-FB087BD25856}" type="pres">
      <dgm:prSet presAssocID="{79D9BDAF-0972-48D9-ABCB-E48D555ECE39}" presName="noGeometry" presStyleCnt="0"/>
      <dgm:spPr/>
      <dgm:t>
        <a:bodyPr/>
        <a:lstStyle/>
        <a:p>
          <a:endParaRPr lang="ru-RU"/>
        </a:p>
      </dgm:t>
    </dgm:pt>
    <dgm:pt modelId="{D28D8C8B-AB04-4DD5-A4CF-003D0B4ABE64}" type="pres">
      <dgm:prSet presAssocID="{79D9BDAF-0972-48D9-ABCB-E48D555ECE39}" presName="childTextVisible" presStyleLbl="bgAccFollowNode1" presStyleIdx="1" presStyleCnt="3" custScaleY="143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F6022-AAA6-44D9-B584-85C16D6237C2}" type="pres">
      <dgm:prSet presAssocID="{79D9BDAF-0972-48D9-ABCB-E48D555ECE39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A19638FD-FE59-43AE-BA5E-E08A06A0EC03}" type="pres">
      <dgm:prSet presAssocID="{79D9BDAF-0972-48D9-ABCB-E48D555ECE3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98DF8-8D14-4C66-BE3E-952E5E89D744}" type="pres">
      <dgm:prSet presAssocID="{79D9BDAF-0972-48D9-ABCB-E48D555ECE39}" presName="aSpace" presStyleCnt="0"/>
      <dgm:spPr/>
      <dgm:t>
        <a:bodyPr/>
        <a:lstStyle/>
        <a:p>
          <a:endParaRPr lang="ru-RU"/>
        </a:p>
      </dgm:t>
    </dgm:pt>
    <dgm:pt modelId="{3CBED1BC-41CB-4AC6-A303-310C720C71E8}" type="pres">
      <dgm:prSet presAssocID="{166570A0-66C4-4D7B-B13A-9F5A3D1DC2FE}" presName="compNode" presStyleCnt="0"/>
      <dgm:spPr/>
      <dgm:t>
        <a:bodyPr/>
        <a:lstStyle/>
        <a:p>
          <a:endParaRPr lang="ru-RU"/>
        </a:p>
      </dgm:t>
    </dgm:pt>
    <dgm:pt modelId="{5EED6E78-9210-4F89-819C-78C913E23505}" type="pres">
      <dgm:prSet presAssocID="{166570A0-66C4-4D7B-B13A-9F5A3D1DC2FE}" presName="noGeometry" presStyleCnt="0"/>
      <dgm:spPr/>
      <dgm:t>
        <a:bodyPr/>
        <a:lstStyle/>
        <a:p>
          <a:endParaRPr lang="ru-RU"/>
        </a:p>
      </dgm:t>
    </dgm:pt>
    <dgm:pt modelId="{74B4E4D5-8910-4A36-A76D-512BA7A6E21E}" type="pres">
      <dgm:prSet presAssocID="{166570A0-66C4-4D7B-B13A-9F5A3D1DC2FE}" presName="childTextVisible" presStyleLbl="bgAccFollowNode1" presStyleIdx="2" presStyleCnt="3" custScaleY="142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C1188-8B68-484A-B223-28D387F33D47}" type="pres">
      <dgm:prSet presAssocID="{166570A0-66C4-4D7B-B13A-9F5A3D1DC2FE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F68D4760-F9E6-452B-9F04-16D729F08A96}" type="pres">
      <dgm:prSet presAssocID="{166570A0-66C4-4D7B-B13A-9F5A3D1DC2F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9A4A07-2C53-410D-BEC5-8E126238C44A}" type="presOf" srcId="{0D63F89F-D579-4665-9CDB-EB65FD2F4C58}" destId="{1452F03A-51BB-4311-9462-EACE75FD7FC3}" srcOrd="0" destOrd="0" presId="urn:microsoft.com/office/officeart/2005/8/layout/hProcess6"/>
    <dgm:cxn modelId="{D8F1B5B9-606F-4929-8C53-0F3B6FCD965D}" type="presOf" srcId="{006F18BA-7418-49AE-A111-395461E92128}" destId="{B18064E5-01AF-4846-891D-0E7CF74F7F08}" srcOrd="0" destOrd="0" presId="urn:microsoft.com/office/officeart/2005/8/layout/hProcess6"/>
    <dgm:cxn modelId="{4C259728-E54D-4782-881D-135049497020}" type="presOf" srcId="{166570A0-66C4-4D7B-B13A-9F5A3D1DC2FE}" destId="{F68D4760-F9E6-452B-9F04-16D729F08A96}" srcOrd="0" destOrd="0" presId="urn:microsoft.com/office/officeart/2005/8/layout/hProcess6"/>
    <dgm:cxn modelId="{ADF46D23-5CA3-40FB-B1B7-9315C89AF89A}" type="presOf" srcId="{D7F924F6-FAE7-4CC6-8E26-BD1411907F08}" destId="{61A345EE-AA8E-4967-9224-F46DAF5AF0BF}" srcOrd="0" destOrd="0" presId="urn:microsoft.com/office/officeart/2005/8/layout/hProcess6"/>
    <dgm:cxn modelId="{E47042E8-280D-4674-BCC5-31BBFEAA3793}" srcId="{006F18BA-7418-49AE-A111-395461E92128}" destId="{D7F924F6-FAE7-4CC6-8E26-BD1411907F08}" srcOrd="0" destOrd="0" parTransId="{E8752CCB-C58D-47DD-B504-49BE310741B6}" sibTransId="{092E4BF2-BF12-4E34-B58C-DB96E518A0C7}"/>
    <dgm:cxn modelId="{E01DEC91-DAA4-4586-9B2D-830EFDEE3E10}" type="presOf" srcId="{7F558FA8-2F9A-407B-A379-DB46298B94CB}" destId="{D28D8C8B-AB04-4DD5-A4CF-003D0B4ABE64}" srcOrd="0" destOrd="0" presId="urn:microsoft.com/office/officeart/2005/8/layout/hProcess6"/>
    <dgm:cxn modelId="{079DB548-6BAE-4D92-A222-74C401862822}" type="presOf" srcId="{E4CE9B5A-06B3-4F45-A8D4-7E4B2EAD5AC0}" destId="{74B4E4D5-8910-4A36-A76D-512BA7A6E21E}" srcOrd="0" destOrd="0" presId="urn:microsoft.com/office/officeart/2005/8/layout/hProcess6"/>
    <dgm:cxn modelId="{4DB70C6B-C069-41D4-8F4B-A2E85E6BA0DF}" srcId="{0D63F89F-D579-4665-9CDB-EB65FD2F4C58}" destId="{166570A0-66C4-4D7B-B13A-9F5A3D1DC2FE}" srcOrd="2" destOrd="0" parTransId="{51FAD234-44EB-4548-B1AD-FFDBAF7C2284}" sibTransId="{2C8050DF-F7CD-4324-BC78-E079AFC5387C}"/>
    <dgm:cxn modelId="{70BB117D-A708-4EE7-8951-953BF73E7D84}" type="presOf" srcId="{D7F924F6-FAE7-4CC6-8E26-BD1411907F08}" destId="{09F44E53-A129-4749-8824-F9561038D79F}" srcOrd="1" destOrd="0" presId="urn:microsoft.com/office/officeart/2005/8/layout/hProcess6"/>
    <dgm:cxn modelId="{A04563F5-E3EA-4A33-AE80-23A5CB3A8B94}" srcId="{166570A0-66C4-4D7B-B13A-9F5A3D1DC2FE}" destId="{E4CE9B5A-06B3-4F45-A8D4-7E4B2EAD5AC0}" srcOrd="0" destOrd="0" parTransId="{DBE91718-87DE-4F8E-8BEE-415935D6DAEE}" sibTransId="{882BCFA8-F56F-4197-92D4-0C2F4793A135}"/>
    <dgm:cxn modelId="{03A952C1-DCB2-4EE6-9E6F-AA759FA46461}" srcId="{0D63F89F-D579-4665-9CDB-EB65FD2F4C58}" destId="{79D9BDAF-0972-48D9-ABCB-E48D555ECE39}" srcOrd="1" destOrd="0" parTransId="{02E2E9BA-D81D-4F6C-91B4-65AB9C4C4E6A}" sibTransId="{C11427DF-154B-41F9-90A0-0ECF45A20088}"/>
    <dgm:cxn modelId="{476C5DBA-D38B-4A4D-B695-15DACB627B45}" type="presOf" srcId="{79D9BDAF-0972-48D9-ABCB-E48D555ECE39}" destId="{A19638FD-FE59-43AE-BA5E-E08A06A0EC03}" srcOrd="0" destOrd="0" presId="urn:microsoft.com/office/officeart/2005/8/layout/hProcess6"/>
    <dgm:cxn modelId="{92F57BAA-5995-41B6-9350-BF86AF4A93F2}" srcId="{0D63F89F-D579-4665-9CDB-EB65FD2F4C58}" destId="{006F18BA-7418-49AE-A111-395461E92128}" srcOrd="0" destOrd="0" parTransId="{B38C24EC-5517-478B-84CC-0A88097F771C}" sibTransId="{1910BF20-D811-435C-9357-8D4F83526E5C}"/>
    <dgm:cxn modelId="{945A7E7D-FFDA-4AF0-81DB-F0F606CA4385}" srcId="{79D9BDAF-0972-48D9-ABCB-E48D555ECE39}" destId="{7F558FA8-2F9A-407B-A379-DB46298B94CB}" srcOrd="0" destOrd="0" parTransId="{E55F4ACD-C023-46BE-8229-C9A61D68D5D9}" sibTransId="{E00A0301-36B7-46FA-8ED8-5B65DA574C59}"/>
    <dgm:cxn modelId="{5075799B-D1B9-48C6-B66F-C332E684BD20}" type="presOf" srcId="{E4CE9B5A-06B3-4F45-A8D4-7E4B2EAD5AC0}" destId="{636C1188-8B68-484A-B223-28D387F33D47}" srcOrd="1" destOrd="0" presId="urn:microsoft.com/office/officeart/2005/8/layout/hProcess6"/>
    <dgm:cxn modelId="{C813DD49-3DE7-430A-88F3-8A679F9E49A6}" type="presOf" srcId="{7F558FA8-2F9A-407B-A379-DB46298B94CB}" destId="{CA1F6022-AAA6-44D9-B584-85C16D6237C2}" srcOrd="1" destOrd="0" presId="urn:microsoft.com/office/officeart/2005/8/layout/hProcess6"/>
    <dgm:cxn modelId="{56778F35-A2EF-46AD-A2A3-7336941C2C00}" type="presParOf" srcId="{1452F03A-51BB-4311-9462-EACE75FD7FC3}" destId="{60F8D9B4-F48B-44E8-ACCE-38A15BE23589}" srcOrd="0" destOrd="0" presId="urn:microsoft.com/office/officeart/2005/8/layout/hProcess6"/>
    <dgm:cxn modelId="{0A75882F-01D5-461E-9A64-5C89FF928DAC}" type="presParOf" srcId="{60F8D9B4-F48B-44E8-ACCE-38A15BE23589}" destId="{85FCB878-E5CA-40B0-BEBF-3C1ECEB4AF77}" srcOrd="0" destOrd="0" presId="urn:microsoft.com/office/officeart/2005/8/layout/hProcess6"/>
    <dgm:cxn modelId="{CA3DB9AF-09EA-4001-AC9B-A7DBA6D77DB9}" type="presParOf" srcId="{60F8D9B4-F48B-44E8-ACCE-38A15BE23589}" destId="{61A345EE-AA8E-4967-9224-F46DAF5AF0BF}" srcOrd="1" destOrd="0" presId="urn:microsoft.com/office/officeart/2005/8/layout/hProcess6"/>
    <dgm:cxn modelId="{1DDED882-145C-4399-BF14-86B664EFD6B9}" type="presParOf" srcId="{60F8D9B4-F48B-44E8-ACCE-38A15BE23589}" destId="{09F44E53-A129-4749-8824-F9561038D79F}" srcOrd="2" destOrd="0" presId="urn:microsoft.com/office/officeart/2005/8/layout/hProcess6"/>
    <dgm:cxn modelId="{F6A3A699-952D-4681-859A-D34D485FA238}" type="presParOf" srcId="{60F8D9B4-F48B-44E8-ACCE-38A15BE23589}" destId="{B18064E5-01AF-4846-891D-0E7CF74F7F08}" srcOrd="3" destOrd="0" presId="urn:microsoft.com/office/officeart/2005/8/layout/hProcess6"/>
    <dgm:cxn modelId="{40720494-EE8F-473D-8B2C-37C5AEF9E988}" type="presParOf" srcId="{1452F03A-51BB-4311-9462-EACE75FD7FC3}" destId="{17E670A9-97BE-4B4F-9059-A0275E4EF6EB}" srcOrd="1" destOrd="0" presId="urn:microsoft.com/office/officeart/2005/8/layout/hProcess6"/>
    <dgm:cxn modelId="{6DAB55A4-4489-4C14-A051-8D37E7A9A2A4}" type="presParOf" srcId="{1452F03A-51BB-4311-9462-EACE75FD7FC3}" destId="{F66BBCE9-EFDE-4BD0-8B47-6717A7117474}" srcOrd="2" destOrd="0" presId="urn:microsoft.com/office/officeart/2005/8/layout/hProcess6"/>
    <dgm:cxn modelId="{65FD3F99-80FF-4B49-BF27-A04A9FF68450}" type="presParOf" srcId="{F66BBCE9-EFDE-4BD0-8B47-6717A7117474}" destId="{F8CED48A-1745-4F51-BE98-FB087BD25856}" srcOrd="0" destOrd="0" presId="urn:microsoft.com/office/officeart/2005/8/layout/hProcess6"/>
    <dgm:cxn modelId="{527AD7B6-E306-469F-80C4-B19D3651B940}" type="presParOf" srcId="{F66BBCE9-EFDE-4BD0-8B47-6717A7117474}" destId="{D28D8C8B-AB04-4DD5-A4CF-003D0B4ABE64}" srcOrd="1" destOrd="0" presId="urn:microsoft.com/office/officeart/2005/8/layout/hProcess6"/>
    <dgm:cxn modelId="{3A01DBD1-0006-43F9-AC81-B6EA7A2C7F99}" type="presParOf" srcId="{F66BBCE9-EFDE-4BD0-8B47-6717A7117474}" destId="{CA1F6022-AAA6-44D9-B584-85C16D6237C2}" srcOrd="2" destOrd="0" presId="urn:microsoft.com/office/officeart/2005/8/layout/hProcess6"/>
    <dgm:cxn modelId="{C703752C-2E9C-4BC9-90B4-8D2FB2A5CB5F}" type="presParOf" srcId="{F66BBCE9-EFDE-4BD0-8B47-6717A7117474}" destId="{A19638FD-FE59-43AE-BA5E-E08A06A0EC03}" srcOrd="3" destOrd="0" presId="urn:microsoft.com/office/officeart/2005/8/layout/hProcess6"/>
    <dgm:cxn modelId="{CE83F4D4-0DDF-471A-A6C6-3703AD91B5E7}" type="presParOf" srcId="{1452F03A-51BB-4311-9462-EACE75FD7FC3}" destId="{D1098DF8-8D14-4C66-BE3E-952E5E89D744}" srcOrd="3" destOrd="0" presId="urn:microsoft.com/office/officeart/2005/8/layout/hProcess6"/>
    <dgm:cxn modelId="{8B490C1B-9CA5-465F-B468-249F56B09539}" type="presParOf" srcId="{1452F03A-51BB-4311-9462-EACE75FD7FC3}" destId="{3CBED1BC-41CB-4AC6-A303-310C720C71E8}" srcOrd="4" destOrd="0" presId="urn:microsoft.com/office/officeart/2005/8/layout/hProcess6"/>
    <dgm:cxn modelId="{D72C42EA-42D2-41FD-A3D8-1737D5E9B6DE}" type="presParOf" srcId="{3CBED1BC-41CB-4AC6-A303-310C720C71E8}" destId="{5EED6E78-9210-4F89-819C-78C913E23505}" srcOrd="0" destOrd="0" presId="urn:microsoft.com/office/officeart/2005/8/layout/hProcess6"/>
    <dgm:cxn modelId="{81636DAC-5CEB-4CE3-B788-5120B129A1F5}" type="presParOf" srcId="{3CBED1BC-41CB-4AC6-A303-310C720C71E8}" destId="{74B4E4D5-8910-4A36-A76D-512BA7A6E21E}" srcOrd="1" destOrd="0" presId="urn:microsoft.com/office/officeart/2005/8/layout/hProcess6"/>
    <dgm:cxn modelId="{A2AA2B06-BB45-4ED6-9E55-F284299B0CFD}" type="presParOf" srcId="{3CBED1BC-41CB-4AC6-A303-310C720C71E8}" destId="{636C1188-8B68-484A-B223-28D387F33D47}" srcOrd="2" destOrd="0" presId="urn:microsoft.com/office/officeart/2005/8/layout/hProcess6"/>
    <dgm:cxn modelId="{16BCE8EC-01CA-47AA-B81A-19945157B19C}" type="presParOf" srcId="{3CBED1BC-41CB-4AC6-A303-310C720C71E8}" destId="{F68D4760-F9E6-452B-9F04-16D729F08A96}" srcOrd="3" destOrd="0" presId="urn:microsoft.com/office/officeart/2005/8/layout/hProcess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3F89F-D579-4665-9CDB-EB65FD2F4C5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F924F6-FAE7-4CC6-8E26-BD1411907F08}">
      <dgm:prSet phldrT="[Текст]" custT="1"/>
      <dgm:spPr/>
      <dgm:t>
        <a:bodyPr anchor="ctr"/>
        <a:lstStyle/>
        <a:p>
          <a:r>
            <a:rPr lang="ru-RU" sz="1200" noProof="0" dirty="0" smtClean="0"/>
            <a:t>Если вы IATA туристический агент, перейдите на </a:t>
          </a:r>
          <a:r>
            <a:rPr lang="en-US" sz="1200" dirty="0" smtClean="0">
              <a:hlinkClick xmlns:r="http://schemas.openxmlformats.org/officeDocument/2006/relationships" r:id="rId1"/>
            </a:rPr>
            <a:t>https://groups.flyuia.com</a:t>
          </a:r>
          <a:r>
            <a:rPr lang="ru-RU" sz="1200" dirty="0" smtClean="0"/>
            <a:t> </a:t>
          </a:r>
          <a:r>
            <a:rPr lang="ru-RU" sz="1200" noProof="0" dirty="0" smtClean="0"/>
            <a:t>и выберите соответствующую опцию, чтобы зарегистрироваться</a:t>
          </a:r>
          <a:endParaRPr lang="uk-UA" sz="1200" noProof="0" dirty="0"/>
        </a:p>
      </dgm:t>
    </dgm:pt>
    <dgm:pt modelId="{092E4BF2-BF12-4E34-B58C-DB96E518A0C7}" type="sibTrans" cxnId="{E47042E8-280D-4674-BCC5-31BBFEAA3793}">
      <dgm:prSet/>
      <dgm:spPr/>
      <dgm:t>
        <a:bodyPr/>
        <a:lstStyle/>
        <a:p>
          <a:endParaRPr lang="ru-RU"/>
        </a:p>
      </dgm:t>
    </dgm:pt>
    <dgm:pt modelId="{E8752CCB-C58D-47DD-B504-49BE310741B6}" type="parTrans" cxnId="{E47042E8-280D-4674-BCC5-31BBFEAA3793}">
      <dgm:prSet/>
      <dgm:spPr/>
      <dgm:t>
        <a:bodyPr/>
        <a:lstStyle/>
        <a:p>
          <a:endParaRPr lang="ru-RU"/>
        </a:p>
      </dgm:t>
    </dgm:pt>
    <dgm:pt modelId="{79D9BDAF-0972-48D9-ABCB-E48D555ECE39}">
      <dgm:prSet phldrT="[Текст]"/>
      <dgm:spPr>
        <a:noFill/>
      </dgm:spPr>
      <dgm:t>
        <a:bodyPr/>
        <a:lstStyle/>
        <a:p>
          <a:endParaRPr lang="ru-RU" b="1" dirty="0"/>
        </a:p>
      </dgm:t>
    </dgm:pt>
    <dgm:pt modelId="{C11427DF-154B-41F9-90A0-0ECF45A20088}" type="sibTrans" cxnId="{03A952C1-DCB2-4EE6-9E6F-AA759FA46461}">
      <dgm:prSet/>
      <dgm:spPr/>
      <dgm:t>
        <a:bodyPr/>
        <a:lstStyle/>
        <a:p>
          <a:endParaRPr lang="ru-RU"/>
        </a:p>
      </dgm:t>
    </dgm:pt>
    <dgm:pt modelId="{02E2E9BA-D81D-4F6C-91B4-65AB9C4C4E6A}" type="parTrans" cxnId="{03A952C1-DCB2-4EE6-9E6F-AA759FA46461}">
      <dgm:prSet/>
      <dgm:spPr/>
      <dgm:t>
        <a:bodyPr/>
        <a:lstStyle/>
        <a:p>
          <a:endParaRPr lang="ru-RU"/>
        </a:p>
      </dgm:t>
    </dgm:pt>
    <dgm:pt modelId="{7F558FA8-2F9A-407B-A379-DB46298B94CB}">
      <dgm:prSet phldrT="[Текст]" custT="1"/>
      <dgm:spPr/>
      <dgm:t>
        <a:bodyPr anchor="ctr"/>
        <a:lstStyle/>
        <a:p>
          <a:pPr algn="l"/>
          <a:r>
            <a:rPr lang="ru-RU" sz="1200" noProof="0" dirty="0" smtClean="0"/>
            <a:t>Если вы NON IATA туристический агент или </a:t>
          </a:r>
          <a:r>
            <a:rPr lang="en-US" sz="1200" cap="all" baseline="0" noProof="0" dirty="0" smtClean="0"/>
            <a:t>retail customer</a:t>
          </a:r>
          <a:r>
            <a:rPr lang="ru-RU" sz="1200" cap="all" baseline="0" noProof="0" dirty="0" smtClean="0"/>
            <a:t> </a:t>
          </a:r>
          <a:r>
            <a:rPr lang="en-US" sz="1200" b="0" cap="all" baseline="0" noProof="0" dirty="0" smtClean="0"/>
            <a:t>(</a:t>
          </a:r>
          <a:r>
            <a:rPr lang="en-US" sz="1200" b="0" i="0" cap="all" baseline="0" dirty="0" smtClean="0"/>
            <a:t>GROUP PLANNER</a:t>
          </a:r>
          <a:r>
            <a:rPr lang="en-US" sz="1200" b="0" cap="all" baseline="0" noProof="0" dirty="0" smtClean="0"/>
            <a:t>)</a:t>
          </a:r>
          <a:r>
            <a:rPr lang="en-US" sz="1200" b="0" noProof="0" dirty="0" smtClean="0"/>
            <a:t>, </a:t>
          </a:r>
          <a:r>
            <a:rPr lang="ru-RU" sz="1200" noProof="0" dirty="0" smtClean="0"/>
            <a:t> перейдите на </a:t>
          </a:r>
          <a:r>
            <a:rPr lang="en-US" sz="1200" dirty="0" smtClean="0">
              <a:hlinkClick xmlns:r="http://schemas.openxmlformats.org/officeDocument/2006/relationships" r:id="rId1"/>
            </a:rPr>
            <a:t>https://groups.flyuia.com</a:t>
          </a:r>
          <a:r>
            <a:rPr lang="ru-RU" sz="1200" dirty="0" smtClean="0"/>
            <a:t> </a:t>
          </a:r>
          <a:r>
            <a:rPr lang="ru-RU" sz="1200" noProof="0" dirty="0" smtClean="0"/>
            <a:t>и выберите соответствующую опцию, чтобы зарегистрироваться</a:t>
          </a:r>
          <a:endParaRPr lang="uk-UA" sz="1200" noProof="0" dirty="0"/>
        </a:p>
      </dgm:t>
    </dgm:pt>
    <dgm:pt modelId="{E00A0301-36B7-46FA-8ED8-5B65DA574C59}" type="sibTrans" cxnId="{945A7E7D-FFDA-4AF0-81DB-F0F606CA4385}">
      <dgm:prSet/>
      <dgm:spPr/>
      <dgm:t>
        <a:bodyPr/>
        <a:lstStyle/>
        <a:p>
          <a:endParaRPr lang="ru-RU"/>
        </a:p>
      </dgm:t>
    </dgm:pt>
    <dgm:pt modelId="{E55F4ACD-C023-46BE-8229-C9A61D68D5D9}" type="parTrans" cxnId="{945A7E7D-FFDA-4AF0-81DB-F0F606CA4385}">
      <dgm:prSet/>
      <dgm:spPr/>
      <dgm:t>
        <a:bodyPr/>
        <a:lstStyle/>
        <a:p>
          <a:endParaRPr lang="ru-RU"/>
        </a:p>
      </dgm:t>
    </dgm:pt>
    <dgm:pt modelId="{006F18BA-7418-49AE-A111-395461E92128}">
      <dgm:prSet phldrT="[Текст]"/>
      <dgm:spPr>
        <a:noFill/>
      </dgm:spPr>
      <dgm:t>
        <a:bodyPr/>
        <a:lstStyle/>
        <a:p>
          <a:endParaRPr lang="ru-RU" b="1" dirty="0"/>
        </a:p>
      </dgm:t>
    </dgm:pt>
    <dgm:pt modelId="{1910BF20-D811-435C-9357-8D4F83526E5C}" type="sibTrans" cxnId="{92F57BAA-5995-41B6-9350-BF86AF4A93F2}">
      <dgm:prSet/>
      <dgm:spPr/>
      <dgm:t>
        <a:bodyPr/>
        <a:lstStyle/>
        <a:p>
          <a:endParaRPr lang="ru-RU"/>
        </a:p>
      </dgm:t>
    </dgm:pt>
    <dgm:pt modelId="{B38C24EC-5517-478B-84CC-0A88097F771C}" type="parTrans" cxnId="{92F57BAA-5995-41B6-9350-BF86AF4A93F2}">
      <dgm:prSet/>
      <dgm:spPr/>
      <dgm:t>
        <a:bodyPr/>
        <a:lstStyle/>
        <a:p>
          <a:endParaRPr lang="ru-RU"/>
        </a:p>
      </dgm:t>
    </dgm:pt>
    <dgm:pt modelId="{F9C80BE7-BCE1-4C02-BAA2-3213CD2F2D6B}" type="pres">
      <dgm:prSet presAssocID="{0D63F89F-D579-4665-9CDB-EB65FD2F4C5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2D9D7A-2C1D-44D8-91D2-7737F32D1EBF}" type="pres">
      <dgm:prSet presAssocID="{006F18BA-7418-49AE-A111-395461E92128}" presName="linNode" presStyleCnt="0"/>
      <dgm:spPr/>
      <dgm:t>
        <a:bodyPr/>
        <a:lstStyle/>
        <a:p>
          <a:endParaRPr lang="ru-RU"/>
        </a:p>
      </dgm:t>
    </dgm:pt>
    <dgm:pt modelId="{10842D32-6CBC-4CE6-9397-1D29D3FD7CBB}" type="pres">
      <dgm:prSet presAssocID="{006F18BA-7418-49AE-A111-395461E92128}" presName="parentShp" presStyleLbl="node1" presStyleIdx="0" presStyleCnt="2" custScaleX="63854" custScaleY="105455" custLinFactNeighborX="-698" custLinFactNeighborY="335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9E112F9-23D8-4C49-B742-0459BBDF8BE5}" type="pres">
      <dgm:prSet presAssocID="{006F18BA-7418-49AE-A111-395461E92128}" presName="childShp" presStyleLbl="bgAccFollowNode1" presStyleIdx="0" presStyleCnt="2" custScaleX="109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FEB4C-64DD-4BED-B302-BA90987ED0CF}" type="pres">
      <dgm:prSet presAssocID="{1910BF20-D811-435C-9357-8D4F83526E5C}" presName="spacing" presStyleCnt="0"/>
      <dgm:spPr/>
      <dgm:t>
        <a:bodyPr/>
        <a:lstStyle/>
        <a:p>
          <a:endParaRPr lang="ru-RU"/>
        </a:p>
      </dgm:t>
    </dgm:pt>
    <dgm:pt modelId="{B438D2C3-06D2-455E-857A-FFF8AF7B8A09}" type="pres">
      <dgm:prSet presAssocID="{79D9BDAF-0972-48D9-ABCB-E48D555ECE39}" presName="linNode" presStyleCnt="0"/>
      <dgm:spPr/>
      <dgm:t>
        <a:bodyPr/>
        <a:lstStyle/>
        <a:p>
          <a:endParaRPr lang="ru-RU"/>
        </a:p>
      </dgm:t>
    </dgm:pt>
    <dgm:pt modelId="{076AA2F3-5468-48B9-B749-83415DF55041}" type="pres">
      <dgm:prSet presAssocID="{79D9BDAF-0972-48D9-ABCB-E48D555ECE39}" presName="parentShp" presStyleLbl="node1" presStyleIdx="1" presStyleCnt="2" custScaleX="66475" custScaleY="110102" custLinFactNeighborX="-4592" custLinFactNeighborY="-122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4B89931-1B50-4D54-BEEF-1078D9BE20C7}" type="pres">
      <dgm:prSet presAssocID="{79D9BDAF-0972-48D9-ABCB-E48D555ECE39}" presName="childShp" presStyleLbl="bgAccFollowNode1" presStyleIdx="1" presStyleCnt="2" custScaleX="110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8F3E2-1CB8-4520-A0D5-7BD99AC225CC}" type="presOf" srcId="{7F558FA8-2F9A-407B-A379-DB46298B94CB}" destId="{54B89931-1B50-4D54-BEEF-1078D9BE20C7}" srcOrd="0" destOrd="0" presId="urn:microsoft.com/office/officeart/2005/8/layout/vList6"/>
    <dgm:cxn modelId="{67044A44-1A1E-466B-AA1F-761C510F8190}" type="presOf" srcId="{006F18BA-7418-49AE-A111-395461E92128}" destId="{10842D32-6CBC-4CE6-9397-1D29D3FD7CBB}" srcOrd="0" destOrd="0" presId="urn:microsoft.com/office/officeart/2005/8/layout/vList6"/>
    <dgm:cxn modelId="{945A7E7D-FFDA-4AF0-81DB-F0F606CA4385}" srcId="{79D9BDAF-0972-48D9-ABCB-E48D555ECE39}" destId="{7F558FA8-2F9A-407B-A379-DB46298B94CB}" srcOrd="0" destOrd="0" parTransId="{E55F4ACD-C023-46BE-8229-C9A61D68D5D9}" sibTransId="{E00A0301-36B7-46FA-8ED8-5B65DA574C59}"/>
    <dgm:cxn modelId="{03A952C1-DCB2-4EE6-9E6F-AA759FA46461}" srcId="{0D63F89F-D579-4665-9CDB-EB65FD2F4C58}" destId="{79D9BDAF-0972-48D9-ABCB-E48D555ECE39}" srcOrd="1" destOrd="0" parTransId="{02E2E9BA-D81D-4F6C-91B4-65AB9C4C4E6A}" sibTransId="{C11427DF-154B-41F9-90A0-0ECF45A20088}"/>
    <dgm:cxn modelId="{EA46F58C-825A-4CB3-BCD7-E041489365C1}" type="presOf" srcId="{0D63F89F-D579-4665-9CDB-EB65FD2F4C58}" destId="{F9C80BE7-BCE1-4C02-BAA2-3213CD2F2D6B}" srcOrd="0" destOrd="0" presId="urn:microsoft.com/office/officeart/2005/8/layout/vList6"/>
    <dgm:cxn modelId="{B6A8E76F-94CC-461A-B8EA-ABEFFC619597}" type="presOf" srcId="{79D9BDAF-0972-48D9-ABCB-E48D555ECE39}" destId="{076AA2F3-5468-48B9-B749-83415DF55041}" srcOrd="0" destOrd="0" presId="urn:microsoft.com/office/officeart/2005/8/layout/vList6"/>
    <dgm:cxn modelId="{E47042E8-280D-4674-BCC5-31BBFEAA3793}" srcId="{006F18BA-7418-49AE-A111-395461E92128}" destId="{D7F924F6-FAE7-4CC6-8E26-BD1411907F08}" srcOrd="0" destOrd="0" parTransId="{E8752CCB-C58D-47DD-B504-49BE310741B6}" sibTransId="{092E4BF2-BF12-4E34-B58C-DB96E518A0C7}"/>
    <dgm:cxn modelId="{776A70F2-81BE-4596-9DE1-4D8821A164AF}" type="presOf" srcId="{D7F924F6-FAE7-4CC6-8E26-BD1411907F08}" destId="{E9E112F9-23D8-4C49-B742-0459BBDF8BE5}" srcOrd="0" destOrd="0" presId="urn:microsoft.com/office/officeart/2005/8/layout/vList6"/>
    <dgm:cxn modelId="{92F57BAA-5995-41B6-9350-BF86AF4A93F2}" srcId="{0D63F89F-D579-4665-9CDB-EB65FD2F4C58}" destId="{006F18BA-7418-49AE-A111-395461E92128}" srcOrd="0" destOrd="0" parTransId="{B38C24EC-5517-478B-84CC-0A88097F771C}" sibTransId="{1910BF20-D811-435C-9357-8D4F83526E5C}"/>
    <dgm:cxn modelId="{29B7BC0F-AFB2-45AC-9C89-758F1940F60C}" type="presParOf" srcId="{F9C80BE7-BCE1-4C02-BAA2-3213CD2F2D6B}" destId="{DA2D9D7A-2C1D-44D8-91D2-7737F32D1EBF}" srcOrd="0" destOrd="0" presId="urn:microsoft.com/office/officeart/2005/8/layout/vList6"/>
    <dgm:cxn modelId="{3FAD5EAD-2C1D-481D-9214-DBE5BA644637}" type="presParOf" srcId="{DA2D9D7A-2C1D-44D8-91D2-7737F32D1EBF}" destId="{10842D32-6CBC-4CE6-9397-1D29D3FD7CBB}" srcOrd="0" destOrd="0" presId="urn:microsoft.com/office/officeart/2005/8/layout/vList6"/>
    <dgm:cxn modelId="{1417E016-E115-4463-8AAE-A7C4E5AFD577}" type="presParOf" srcId="{DA2D9D7A-2C1D-44D8-91D2-7737F32D1EBF}" destId="{E9E112F9-23D8-4C49-B742-0459BBDF8BE5}" srcOrd="1" destOrd="0" presId="urn:microsoft.com/office/officeart/2005/8/layout/vList6"/>
    <dgm:cxn modelId="{F75A8772-9F51-4391-ACB6-F9AB7BFF4F78}" type="presParOf" srcId="{F9C80BE7-BCE1-4C02-BAA2-3213CD2F2D6B}" destId="{563FEB4C-64DD-4BED-B302-BA90987ED0CF}" srcOrd="1" destOrd="0" presId="urn:microsoft.com/office/officeart/2005/8/layout/vList6"/>
    <dgm:cxn modelId="{AE4BA6C3-735B-4884-8281-FE3E9A8AB6DA}" type="presParOf" srcId="{F9C80BE7-BCE1-4C02-BAA2-3213CD2F2D6B}" destId="{B438D2C3-06D2-455E-857A-FFF8AF7B8A09}" srcOrd="2" destOrd="0" presId="urn:microsoft.com/office/officeart/2005/8/layout/vList6"/>
    <dgm:cxn modelId="{EFDF3977-4AC1-45BB-A7BD-A6908F4ADC21}" type="presParOf" srcId="{B438D2C3-06D2-455E-857A-FFF8AF7B8A09}" destId="{076AA2F3-5468-48B9-B749-83415DF55041}" srcOrd="0" destOrd="0" presId="urn:microsoft.com/office/officeart/2005/8/layout/vList6"/>
    <dgm:cxn modelId="{89F8C11A-265F-4F1F-A001-38E7DED8E76D}" type="presParOf" srcId="{B438D2C3-06D2-455E-857A-FFF8AF7B8A09}" destId="{54B89931-1B50-4D54-BEEF-1078D9BE20C7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3F89F-D579-4665-9CDB-EB65FD2F4C5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F18BA-7418-49AE-A111-395461E92128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B38C24EC-5517-478B-84CC-0A88097F771C}" type="parTrans" cxnId="{92F57BAA-5995-41B6-9350-BF86AF4A93F2}">
      <dgm:prSet/>
      <dgm:spPr/>
      <dgm:t>
        <a:bodyPr/>
        <a:lstStyle/>
        <a:p>
          <a:endParaRPr lang="ru-RU"/>
        </a:p>
      </dgm:t>
    </dgm:pt>
    <dgm:pt modelId="{1910BF20-D811-435C-9357-8D4F83526E5C}" type="sibTrans" cxnId="{92F57BAA-5995-41B6-9350-BF86AF4A93F2}">
      <dgm:prSet/>
      <dgm:spPr/>
      <dgm:t>
        <a:bodyPr/>
        <a:lstStyle/>
        <a:p>
          <a:endParaRPr lang="ru-RU"/>
        </a:p>
      </dgm:t>
    </dgm:pt>
    <dgm:pt modelId="{D7F924F6-FAE7-4CC6-8E26-BD1411907F08}">
      <dgm:prSet phldrT="[Текст]" custT="1"/>
      <dgm:spPr/>
      <dgm:t>
        <a:bodyPr anchor="ctr"/>
        <a:lstStyle/>
        <a:p>
          <a:r>
            <a:rPr lang="ru-RU" sz="1200" b="1" i="0" noProof="0" dirty="0" smtClean="0">
              <a:solidFill>
                <a:schemeClr val="tx1"/>
              </a:solidFill>
            </a:rPr>
            <a:t>IATA туристический агент</a:t>
          </a:r>
        </a:p>
        <a:p>
          <a:r>
            <a:rPr lang="ru-RU" sz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 Возможность выписки авиабилета в собственном AIDL офисе агента или в модуле</a:t>
          </a:r>
        </a:p>
        <a:p>
          <a:r>
            <a:rPr lang="ru-RU" sz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 Оплата путем выписки EMD в BSP link или оплата банковским счетом</a:t>
          </a:r>
        </a:p>
        <a:p>
          <a:r>
            <a:rPr lang="ru-RU" sz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 PNR retrieve (доступ к бронированию в собственном пульте)</a:t>
          </a:r>
        </a:p>
        <a:p>
          <a:r>
            <a:rPr lang="ru-RU" sz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 Продажи учитываются в общий объем продаж агента</a:t>
          </a:r>
        </a:p>
        <a:p>
          <a:r>
            <a:rPr lang="ru-RU" sz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 Доступ ко всем групповым бронированиям</a:t>
          </a:r>
          <a:endParaRPr lang="ru-RU" sz="1200" noProof="0" dirty="0">
            <a:solidFill>
              <a:srgbClr val="FF0000"/>
            </a:solidFill>
          </a:endParaRPr>
        </a:p>
      </dgm:t>
    </dgm:pt>
    <dgm:pt modelId="{092E4BF2-BF12-4E34-B58C-DB96E518A0C7}" type="sibTrans" cxnId="{E47042E8-280D-4674-BCC5-31BBFEAA3793}">
      <dgm:prSet/>
      <dgm:spPr/>
      <dgm:t>
        <a:bodyPr/>
        <a:lstStyle/>
        <a:p>
          <a:endParaRPr lang="ru-RU"/>
        </a:p>
      </dgm:t>
    </dgm:pt>
    <dgm:pt modelId="{E8752CCB-C58D-47DD-B504-49BE310741B6}" type="parTrans" cxnId="{E47042E8-280D-4674-BCC5-31BBFEAA3793}">
      <dgm:prSet/>
      <dgm:spPr/>
      <dgm:t>
        <a:bodyPr/>
        <a:lstStyle/>
        <a:p>
          <a:endParaRPr lang="ru-RU"/>
        </a:p>
      </dgm:t>
    </dgm:pt>
    <dgm:pt modelId="{79D9BDAF-0972-48D9-ABCB-E48D555ECE39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C11427DF-154B-41F9-90A0-0ECF45A20088}" type="sibTrans" cxnId="{03A952C1-DCB2-4EE6-9E6F-AA759FA46461}">
      <dgm:prSet/>
      <dgm:spPr/>
      <dgm:t>
        <a:bodyPr/>
        <a:lstStyle/>
        <a:p>
          <a:endParaRPr lang="ru-RU"/>
        </a:p>
      </dgm:t>
    </dgm:pt>
    <dgm:pt modelId="{02E2E9BA-D81D-4F6C-91B4-65AB9C4C4E6A}" type="parTrans" cxnId="{03A952C1-DCB2-4EE6-9E6F-AA759FA46461}">
      <dgm:prSet/>
      <dgm:spPr/>
      <dgm:t>
        <a:bodyPr/>
        <a:lstStyle/>
        <a:p>
          <a:endParaRPr lang="ru-RU"/>
        </a:p>
      </dgm:t>
    </dgm:pt>
    <dgm:pt modelId="{7F558FA8-2F9A-407B-A379-DB46298B94CB}">
      <dgm:prSet phldrT="[Текст]" custT="1"/>
      <dgm:spPr/>
      <dgm:t>
        <a:bodyPr anchor="ctr"/>
        <a:lstStyle/>
        <a:p>
          <a:pPr algn="l"/>
          <a:r>
            <a:rPr lang="en-US" sz="1200" b="1" i="0" strike="noStrike" dirty="0" smtClean="0"/>
            <a:t>NON </a:t>
          </a:r>
          <a:r>
            <a:rPr lang="uk-UA" sz="1200" b="1" i="0" dirty="0" smtClean="0">
              <a:solidFill>
                <a:schemeClr val="tx1"/>
              </a:solidFill>
            </a:rPr>
            <a:t>IATA </a:t>
          </a:r>
          <a:r>
            <a:rPr lang="ru-RU" sz="1200" b="1" i="0" noProof="0" dirty="0" smtClean="0">
              <a:solidFill>
                <a:schemeClr val="tx1"/>
              </a:solidFill>
            </a:rPr>
            <a:t>туристический </a:t>
          </a:r>
          <a:r>
            <a:rPr lang="uk-UA" sz="1200" b="1" i="0" dirty="0" smtClean="0">
              <a:solidFill>
                <a:schemeClr val="tx1"/>
              </a:solidFill>
            </a:rPr>
            <a:t>агент / </a:t>
          </a:r>
          <a:r>
            <a:rPr lang="en-US" sz="1200" b="1" i="0" cap="all" baseline="0" dirty="0" smtClean="0"/>
            <a:t>retail customer</a:t>
          </a:r>
          <a:r>
            <a:rPr lang="ru-RU" sz="1200" b="1" i="0" cap="all" baseline="0" dirty="0" smtClean="0"/>
            <a:t> </a:t>
          </a:r>
          <a:r>
            <a:rPr lang="en-US" sz="1200" b="1" cap="all" baseline="0" noProof="0" dirty="0" smtClean="0"/>
            <a:t>(</a:t>
          </a:r>
          <a:r>
            <a:rPr lang="en-US" sz="1200" b="1" i="0" cap="all" baseline="0" dirty="0" smtClean="0"/>
            <a:t>GROUP PLANNER</a:t>
          </a:r>
          <a:r>
            <a:rPr lang="en-US" sz="1200" b="1" cap="all" baseline="0" noProof="0" dirty="0" smtClean="0"/>
            <a:t>)</a:t>
          </a:r>
          <a:endParaRPr lang="uk-UA" sz="1200" b="1" i="0" cap="all" baseline="0" dirty="0" smtClean="0"/>
        </a:p>
        <a:p>
          <a:r>
            <a:rPr lang="uk-UA" sz="1200" dirty="0" smtClean="0">
              <a:solidFill>
                <a:schemeClr val="tx1"/>
              </a:solidFill>
              <a:sym typeface="Symbol" panose="05050102010706020507" pitchFamily="18" charset="2"/>
            </a:rPr>
            <a:t> </a:t>
          </a:r>
          <a:r>
            <a:rPr lang="ru-RU" sz="1200" dirty="0" smtClean="0">
              <a:solidFill>
                <a:schemeClr val="tx1"/>
              </a:solidFill>
              <a:sym typeface="Symbol" panose="05050102010706020507" pitchFamily="18" charset="2"/>
            </a:rPr>
            <a:t>Оплата банковским счетом</a:t>
          </a:r>
        </a:p>
        <a:p>
          <a:r>
            <a:rPr lang="ru-RU" sz="1200" dirty="0" smtClean="0">
              <a:solidFill>
                <a:schemeClr val="tx1"/>
              </a:solidFill>
              <a:sym typeface="Symbol" panose="05050102010706020507" pitchFamily="18" charset="2"/>
            </a:rPr>
            <a:t> Доступ к бронированию для внесения изменений через Контактный центр МАУ</a:t>
          </a:r>
          <a:endParaRPr lang="ru-RU" sz="1200" noProof="0" dirty="0" smtClean="0">
            <a:solidFill>
              <a:srgbClr val="FF0000"/>
            </a:solidFill>
          </a:endParaRPr>
        </a:p>
        <a:p>
          <a:pPr algn="l"/>
          <a:endParaRPr lang="uk-UA" sz="1200" noProof="0" dirty="0"/>
        </a:p>
      </dgm:t>
    </dgm:pt>
    <dgm:pt modelId="{E00A0301-36B7-46FA-8ED8-5B65DA574C59}" type="sibTrans" cxnId="{945A7E7D-FFDA-4AF0-81DB-F0F606CA4385}">
      <dgm:prSet/>
      <dgm:spPr/>
      <dgm:t>
        <a:bodyPr/>
        <a:lstStyle/>
        <a:p>
          <a:endParaRPr lang="ru-RU"/>
        </a:p>
      </dgm:t>
    </dgm:pt>
    <dgm:pt modelId="{E55F4ACD-C023-46BE-8229-C9A61D68D5D9}" type="parTrans" cxnId="{945A7E7D-FFDA-4AF0-81DB-F0F606CA4385}">
      <dgm:prSet/>
      <dgm:spPr/>
      <dgm:t>
        <a:bodyPr/>
        <a:lstStyle/>
        <a:p>
          <a:endParaRPr lang="ru-RU"/>
        </a:p>
      </dgm:t>
    </dgm:pt>
    <dgm:pt modelId="{B8341E31-36C9-4AAC-9F2B-268F55E5C76F}" type="pres">
      <dgm:prSet presAssocID="{0D63F89F-D579-4665-9CDB-EB65FD2F4C5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20BF20D-0FB7-422A-BAF9-7ABCE766B989}" type="pres">
      <dgm:prSet presAssocID="{006F18BA-7418-49AE-A111-395461E92128}" presName="posSpace" presStyleCnt="0"/>
      <dgm:spPr/>
    </dgm:pt>
    <dgm:pt modelId="{85384136-CE99-4B15-9CF8-0D64631924DA}" type="pres">
      <dgm:prSet presAssocID="{006F18BA-7418-49AE-A111-395461E92128}" presName="vertFlow" presStyleCnt="0"/>
      <dgm:spPr/>
    </dgm:pt>
    <dgm:pt modelId="{B3B67F53-288C-4570-9F38-220D50ED74BF}" type="pres">
      <dgm:prSet presAssocID="{006F18BA-7418-49AE-A111-395461E92128}" presName="topSpace" presStyleCnt="0"/>
      <dgm:spPr/>
    </dgm:pt>
    <dgm:pt modelId="{86BEAEE1-C466-47A9-A805-32A966B1CB87}" type="pres">
      <dgm:prSet presAssocID="{006F18BA-7418-49AE-A111-395461E92128}" presName="firstComp" presStyleCnt="0"/>
      <dgm:spPr/>
    </dgm:pt>
    <dgm:pt modelId="{2A4566B1-BF8A-49FE-8E95-8F27ED151134}" type="pres">
      <dgm:prSet presAssocID="{006F18BA-7418-49AE-A111-395461E92128}" presName="firstChild" presStyleLbl="bgAccFollowNode1" presStyleIdx="0" presStyleCnt="2" custScaleY="153287" custLinFactNeighborX="3166" custLinFactNeighborY="4384"/>
      <dgm:spPr/>
      <dgm:t>
        <a:bodyPr/>
        <a:lstStyle/>
        <a:p>
          <a:endParaRPr lang="ru-RU"/>
        </a:p>
      </dgm:t>
    </dgm:pt>
    <dgm:pt modelId="{C8931F66-0CDB-4676-AAD1-94C330BFDF5F}" type="pres">
      <dgm:prSet presAssocID="{006F18BA-7418-49AE-A111-395461E9212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2D646-0D0F-4245-9492-58A7B9DD9D64}" type="pres">
      <dgm:prSet presAssocID="{006F18BA-7418-49AE-A111-395461E92128}" presName="negSpace" presStyleCnt="0"/>
      <dgm:spPr/>
    </dgm:pt>
    <dgm:pt modelId="{BFC9ACCD-3D58-4CC0-B473-0ABF6583121D}" type="pres">
      <dgm:prSet presAssocID="{006F18BA-7418-49AE-A111-395461E92128}" presName="circle" presStyleLbl="node1" presStyleIdx="0" presStyleCnt="2"/>
      <dgm:spPr/>
      <dgm:t>
        <a:bodyPr/>
        <a:lstStyle/>
        <a:p>
          <a:endParaRPr lang="ru-RU"/>
        </a:p>
      </dgm:t>
    </dgm:pt>
    <dgm:pt modelId="{C9643BC1-AD88-43E1-8739-FAE38639FF60}" type="pres">
      <dgm:prSet presAssocID="{1910BF20-D811-435C-9357-8D4F83526E5C}" presName="transSpace" presStyleCnt="0"/>
      <dgm:spPr/>
    </dgm:pt>
    <dgm:pt modelId="{288FED32-5181-40B6-8B42-2F7D3EB839EE}" type="pres">
      <dgm:prSet presAssocID="{79D9BDAF-0972-48D9-ABCB-E48D555ECE39}" presName="posSpace" presStyleCnt="0"/>
      <dgm:spPr/>
    </dgm:pt>
    <dgm:pt modelId="{3C344965-9713-4CFB-96D0-97234BBAAD5E}" type="pres">
      <dgm:prSet presAssocID="{79D9BDAF-0972-48D9-ABCB-E48D555ECE39}" presName="vertFlow" presStyleCnt="0"/>
      <dgm:spPr/>
    </dgm:pt>
    <dgm:pt modelId="{CAD92639-5F1A-49EF-B624-96874526E401}" type="pres">
      <dgm:prSet presAssocID="{79D9BDAF-0972-48D9-ABCB-E48D555ECE39}" presName="topSpace" presStyleCnt="0"/>
      <dgm:spPr/>
    </dgm:pt>
    <dgm:pt modelId="{10BC6D9C-EF00-4A5F-96DC-EEB925CD7EC4}" type="pres">
      <dgm:prSet presAssocID="{79D9BDAF-0972-48D9-ABCB-E48D555ECE39}" presName="firstComp" presStyleCnt="0"/>
      <dgm:spPr/>
    </dgm:pt>
    <dgm:pt modelId="{24080E2E-5FCC-4E85-8F29-E48EB06C5C7E}" type="pres">
      <dgm:prSet presAssocID="{79D9BDAF-0972-48D9-ABCB-E48D555ECE39}" presName="firstChild" presStyleLbl="bgAccFollowNode1" presStyleIdx="1" presStyleCnt="2" custLinFactNeighborX="63" custLinFactNeighborY="-595"/>
      <dgm:spPr/>
      <dgm:t>
        <a:bodyPr/>
        <a:lstStyle/>
        <a:p>
          <a:endParaRPr lang="ru-RU"/>
        </a:p>
      </dgm:t>
    </dgm:pt>
    <dgm:pt modelId="{89D9F9FC-F29C-42C3-8F27-2D3D3F9E9E9F}" type="pres">
      <dgm:prSet presAssocID="{79D9BDAF-0972-48D9-ABCB-E48D555ECE39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0F8AA-B215-4815-82B2-30D9CCD694FF}" type="pres">
      <dgm:prSet presAssocID="{79D9BDAF-0972-48D9-ABCB-E48D555ECE39}" presName="negSpace" presStyleCnt="0"/>
      <dgm:spPr/>
    </dgm:pt>
    <dgm:pt modelId="{CBB3E428-43A7-4EE9-A809-9CB7D8DF9D14}" type="pres">
      <dgm:prSet presAssocID="{79D9BDAF-0972-48D9-ABCB-E48D555ECE39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4AF39D40-045B-4130-9C28-5DE24F05848A}" type="presOf" srcId="{0D63F89F-D579-4665-9CDB-EB65FD2F4C58}" destId="{B8341E31-36C9-4AAC-9F2B-268F55E5C76F}" srcOrd="0" destOrd="0" presId="urn:microsoft.com/office/officeart/2005/8/layout/hList9"/>
    <dgm:cxn modelId="{E7B1FF92-CCD6-4B63-945B-8357C15167CA}" type="presOf" srcId="{79D9BDAF-0972-48D9-ABCB-E48D555ECE39}" destId="{CBB3E428-43A7-4EE9-A809-9CB7D8DF9D14}" srcOrd="0" destOrd="0" presId="urn:microsoft.com/office/officeart/2005/8/layout/hList9"/>
    <dgm:cxn modelId="{E47042E8-280D-4674-BCC5-31BBFEAA3793}" srcId="{006F18BA-7418-49AE-A111-395461E92128}" destId="{D7F924F6-FAE7-4CC6-8E26-BD1411907F08}" srcOrd="0" destOrd="0" parTransId="{E8752CCB-C58D-47DD-B504-49BE310741B6}" sibTransId="{092E4BF2-BF12-4E34-B58C-DB96E518A0C7}"/>
    <dgm:cxn modelId="{7F713ABB-453E-4590-9878-E9F394E79F31}" type="presOf" srcId="{7F558FA8-2F9A-407B-A379-DB46298B94CB}" destId="{24080E2E-5FCC-4E85-8F29-E48EB06C5C7E}" srcOrd="0" destOrd="0" presId="urn:microsoft.com/office/officeart/2005/8/layout/hList9"/>
    <dgm:cxn modelId="{733FBBA4-70CE-4CFF-A053-3E57CD3F9020}" type="presOf" srcId="{006F18BA-7418-49AE-A111-395461E92128}" destId="{BFC9ACCD-3D58-4CC0-B473-0ABF6583121D}" srcOrd="0" destOrd="0" presId="urn:microsoft.com/office/officeart/2005/8/layout/hList9"/>
    <dgm:cxn modelId="{91D97906-3016-4617-824D-64920290CC0F}" type="presOf" srcId="{7F558FA8-2F9A-407B-A379-DB46298B94CB}" destId="{89D9F9FC-F29C-42C3-8F27-2D3D3F9E9E9F}" srcOrd="1" destOrd="0" presId="urn:microsoft.com/office/officeart/2005/8/layout/hList9"/>
    <dgm:cxn modelId="{990A65D6-A59B-4404-BC87-69AC14E85680}" type="presOf" srcId="{D7F924F6-FAE7-4CC6-8E26-BD1411907F08}" destId="{C8931F66-0CDB-4676-AAD1-94C330BFDF5F}" srcOrd="1" destOrd="0" presId="urn:microsoft.com/office/officeart/2005/8/layout/hList9"/>
    <dgm:cxn modelId="{D5015D9D-BAEF-4BE6-B0D2-5E947C8D54D2}" type="presOf" srcId="{D7F924F6-FAE7-4CC6-8E26-BD1411907F08}" destId="{2A4566B1-BF8A-49FE-8E95-8F27ED151134}" srcOrd="0" destOrd="0" presId="urn:microsoft.com/office/officeart/2005/8/layout/hList9"/>
    <dgm:cxn modelId="{03A952C1-DCB2-4EE6-9E6F-AA759FA46461}" srcId="{0D63F89F-D579-4665-9CDB-EB65FD2F4C58}" destId="{79D9BDAF-0972-48D9-ABCB-E48D555ECE39}" srcOrd="1" destOrd="0" parTransId="{02E2E9BA-D81D-4F6C-91B4-65AB9C4C4E6A}" sibTransId="{C11427DF-154B-41F9-90A0-0ECF45A20088}"/>
    <dgm:cxn modelId="{92F57BAA-5995-41B6-9350-BF86AF4A93F2}" srcId="{0D63F89F-D579-4665-9CDB-EB65FD2F4C58}" destId="{006F18BA-7418-49AE-A111-395461E92128}" srcOrd="0" destOrd="0" parTransId="{B38C24EC-5517-478B-84CC-0A88097F771C}" sibTransId="{1910BF20-D811-435C-9357-8D4F83526E5C}"/>
    <dgm:cxn modelId="{945A7E7D-FFDA-4AF0-81DB-F0F606CA4385}" srcId="{79D9BDAF-0972-48D9-ABCB-E48D555ECE39}" destId="{7F558FA8-2F9A-407B-A379-DB46298B94CB}" srcOrd="0" destOrd="0" parTransId="{E55F4ACD-C023-46BE-8229-C9A61D68D5D9}" sibTransId="{E00A0301-36B7-46FA-8ED8-5B65DA574C59}"/>
    <dgm:cxn modelId="{EF4F48E1-13D9-403C-AB5A-C2EA9B30D8C2}" type="presParOf" srcId="{B8341E31-36C9-4AAC-9F2B-268F55E5C76F}" destId="{820BF20D-0FB7-422A-BAF9-7ABCE766B989}" srcOrd="0" destOrd="0" presId="urn:microsoft.com/office/officeart/2005/8/layout/hList9"/>
    <dgm:cxn modelId="{EC48FBFD-19F0-40F8-ABB8-6E208BC8840C}" type="presParOf" srcId="{B8341E31-36C9-4AAC-9F2B-268F55E5C76F}" destId="{85384136-CE99-4B15-9CF8-0D64631924DA}" srcOrd="1" destOrd="0" presId="urn:microsoft.com/office/officeart/2005/8/layout/hList9"/>
    <dgm:cxn modelId="{A2C9D30F-94C2-4859-BB0B-75C2D7D14849}" type="presParOf" srcId="{85384136-CE99-4B15-9CF8-0D64631924DA}" destId="{B3B67F53-288C-4570-9F38-220D50ED74BF}" srcOrd="0" destOrd="0" presId="urn:microsoft.com/office/officeart/2005/8/layout/hList9"/>
    <dgm:cxn modelId="{E737C358-4863-4B27-B1A6-61D998905744}" type="presParOf" srcId="{85384136-CE99-4B15-9CF8-0D64631924DA}" destId="{86BEAEE1-C466-47A9-A805-32A966B1CB87}" srcOrd="1" destOrd="0" presId="urn:microsoft.com/office/officeart/2005/8/layout/hList9"/>
    <dgm:cxn modelId="{88D507AE-1E97-4D20-A6C3-C283D80D6152}" type="presParOf" srcId="{86BEAEE1-C466-47A9-A805-32A966B1CB87}" destId="{2A4566B1-BF8A-49FE-8E95-8F27ED151134}" srcOrd="0" destOrd="0" presId="urn:microsoft.com/office/officeart/2005/8/layout/hList9"/>
    <dgm:cxn modelId="{23292D3A-EB8A-430F-A6F7-9FEE5C9D0943}" type="presParOf" srcId="{86BEAEE1-C466-47A9-A805-32A966B1CB87}" destId="{C8931F66-0CDB-4676-AAD1-94C330BFDF5F}" srcOrd="1" destOrd="0" presId="urn:microsoft.com/office/officeart/2005/8/layout/hList9"/>
    <dgm:cxn modelId="{A6029827-77E8-478C-A96F-5280D2F34DF7}" type="presParOf" srcId="{B8341E31-36C9-4AAC-9F2B-268F55E5C76F}" destId="{F5C2D646-0D0F-4245-9492-58A7B9DD9D64}" srcOrd="2" destOrd="0" presId="urn:microsoft.com/office/officeart/2005/8/layout/hList9"/>
    <dgm:cxn modelId="{5EF9E799-1B82-4C17-B1E5-90E804795861}" type="presParOf" srcId="{B8341E31-36C9-4AAC-9F2B-268F55E5C76F}" destId="{BFC9ACCD-3D58-4CC0-B473-0ABF6583121D}" srcOrd="3" destOrd="0" presId="urn:microsoft.com/office/officeart/2005/8/layout/hList9"/>
    <dgm:cxn modelId="{A1D36E69-B565-4B63-9AD2-EAAAC26A4A3A}" type="presParOf" srcId="{B8341E31-36C9-4AAC-9F2B-268F55E5C76F}" destId="{C9643BC1-AD88-43E1-8739-FAE38639FF60}" srcOrd="4" destOrd="0" presId="urn:microsoft.com/office/officeart/2005/8/layout/hList9"/>
    <dgm:cxn modelId="{6A8688F8-7A0D-479E-B5E1-6D9573AA6767}" type="presParOf" srcId="{B8341E31-36C9-4AAC-9F2B-268F55E5C76F}" destId="{288FED32-5181-40B6-8B42-2F7D3EB839EE}" srcOrd="5" destOrd="0" presId="urn:microsoft.com/office/officeart/2005/8/layout/hList9"/>
    <dgm:cxn modelId="{334C1A08-2F4A-46B0-9FCE-337EFBD65BBB}" type="presParOf" srcId="{B8341E31-36C9-4AAC-9F2B-268F55E5C76F}" destId="{3C344965-9713-4CFB-96D0-97234BBAAD5E}" srcOrd="6" destOrd="0" presId="urn:microsoft.com/office/officeart/2005/8/layout/hList9"/>
    <dgm:cxn modelId="{814E810D-EF7F-4ED7-B9D7-7B92E17667B8}" type="presParOf" srcId="{3C344965-9713-4CFB-96D0-97234BBAAD5E}" destId="{CAD92639-5F1A-49EF-B624-96874526E401}" srcOrd="0" destOrd="0" presId="urn:microsoft.com/office/officeart/2005/8/layout/hList9"/>
    <dgm:cxn modelId="{38956C0A-5BAD-4C4C-A1A1-0E8CC02367C9}" type="presParOf" srcId="{3C344965-9713-4CFB-96D0-97234BBAAD5E}" destId="{10BC6D9C-EF00-4A5F-96DC-EEB925CD7EC4}" srcOrd="1" destOrd="0" presId="urn:microsoft.com/office/officeart/2005/8/layout/hList9"/>
    <dgm:cxn modelId="{877F832E-DE0E-420B-9741-6FE495D9E80C}" type="presParOf" srcId="{10BC6D9C-EF00-4A5F-96DC-EEB925CD7EC4}" destId="{24080E2E-5FCC-4E85-8F29-E48EB06C5C7E}" srcOrd="0" destOrd="0" presId="urn:microsoft.com/office/officeart/2005/8/layout/hList9"/>
    <dgm:cxn modelId="{FF4A2DF2-D508-41B9-A036-2C90613A3DCE}" type="presParOf" srcId="{10BC6D9C-EF00-4A5F-96DC-EEB925CD7EC4}" destId="{89D9F9FC-F29C-42C3-8F27-2D3D3F9E9E9F}" srcOrd="1" destOrd="0" presId="urn:microsoft.com/office/officeart/2005/8/layout/hList9"/>
    <dgm:cxn modelId="{090D2843-FB23-49A2-B9D5-EB99BAB4EB7B}" type="presParOf" srcId="{B8341E31-36C9-4AAC-9F2B-268F55E5C76F}" destId="{67D0F8AA-B215-4815-82B2-30D9CCD694FF}" srcOrd="7" destOrd="0" presId="urn:microsoft.com/office/officeart/2005/8/layout/hList9"/>
    <dgm:cxn modelId="{78F9DB1C-8665-48C3-8BFD-0E3CEA1C27ED}" type="presParOf" srcId="{B8341E31-36C9-4AAC-9F2B-268F55E5C76F}" destId="{CBB3E428-43A7-4EE9-A809-9CB7D8DF9D14}" srcOrd="8" destOrd="0" presId="urn:microsoft.com/office/officeart/2005/8/layout/hList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F804C-F62C-4554-A29E-87E10AFBD7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3ECA52-97CB-485E-8817-94CC1B1770AC}">
      <dgm:prSet phldrT="[Текст]" custT="1"/>
      <dgm:spPr/>
      <dgm:t>
        <a:bodyPr/>
        <a:lstStyle/>
        <a:p>
          <a:r>
            <a:rPr lang="ru-RU" altLang="ru-RU" sz="1500" dirty="0" smtClean="0"/>
            <a:t>Решение для онлайн тревел агентов и консолидаторов с собственной платформой бронирования</a:t>
          </a:r>
          <a:endParaRPr lang="ru-RU" sz="1500" b="0" dirty="0"/>
        </a:p>
      </dgm:t>
    </dgm:pt>
    <dgm:pt modelId="{797A7ED7-F910-4245-B0D4-3A09D8F649A1}" type="parTrans" cxnId="{4A50FBB8-C119-4288-95DD-7F3CA28B11A9}">
      <dgm:prSet/>
      <dgm:spPr/>
      <dgm:t>
        <a:bodyPr/>
        <a:lstStyle/>
        <a:p>
          <a:endParaRPr lang="ru-RU"/>
        </a:p>
      </dgm:t>
    </dgm:pt>
    <dgm:pt modelId="{46F2A69F-DE61-4ABC-96B3-6F16D6AA3F0B}" type="sibTrans" cxnId="{4A50FBB8-C119-4288-95DD-7F3CA28B11A9}">
      <dgm:prSet/>
      <dgm:spPr/>
      <dgm:t>
        <a:bodyPr/>
        <a:lstStyle/>
        <a:p>
          <a:endParaRPr lang="ru-RU"/>
        </a:p>
      </dgm:t>
    </dgm:pt>
    <dgm:pt modelId="{98378B30-E96F-4D93-BD73-9A76E081F472}">
      <dgm:prSet phldrT="[Текст]" custT="1"/>
      <dgm:spPr/>
      <dgm:t>
        <a:bodyPr/>
        <a:lstStyle/>
        <a:p>
          <a:r>
            <a:rPr lang="ru-RU" altLang="ru-RU" sz="1400" b="1" dirty="0" smtClean="0"/>
            <a:t>NDC API (</a:t>
          </a:r>
          <a:r>
            <a:rPr lang="en-US" altLang="ru-RU" sz="1400" b="1" dirty="0" smtClean="0"/>
            <a:t>New Distribution Capability</a:t>
          </a:r>
          <a:r>
            <a:rPr lang="ru-RU" altLang="ru-RU" sz="1400" b="1" dirty="0" smtClean="0"/>
            <a:t>) </a:t>
          </a:r>
          <a:r>
            <a:rPr lang="ru-RU" altLang="ru-RU" sz="1400" dirty="0" smtClean="0"/>
            <a:t>с возможностью подключить контент МАУ к собственному интерфейсу пользователя, расширить предложения услуг и получить новые возможности сотрудничества</a:t>
          </a:r>
          <a:endParaRPr lang="ru-RU" sz="1400" dirty="0"/>
        </a:p>
      </dgm:t>
    </dgm:pt>
    <dgm:pt modelId="{3AD45B72-6579-460C-8A10-6DB867B88391}" type="parTrans" cxnId="{802FC5E1-0E73-4832-90E8-B7104CC1F077}">
      <dgm:prSet/>
      <dgm:spPr/>
      <dgm:t>
        <a:bodyPr/>
        <a:lstStyle/>
        <a:p>
          <a:endParaRPr lang="ru-RU"/>
        </a:p>
      </dgm:t>
    </dgm:pt>
    <dgm:pt modelId="{850D51AF-15EC-4118-930A-9B92F7BE8FB4}" type="sibTrans" cxnId="{802FC5E1-0E73-4832-90E8-B7104CC1F077}">
      <dgm:prSet/>
      <dgm:spPr/>
      <dgm:t>
        <a:bodyPr/>
        <a:lstStyle/>
        <a:p>
          <a:endParaRPr lang="ru-RU"/>
        </a:p>
      </dgm:t>
    </dgm:pt>
    <dgm:pt modelId="{00C3772A-F4A8-4C48-A074-821A66D33982}">
      <dgm:prSet phldrT="[Текст]" custT="1"/>
      <dgm:spPr/>
      <dgm:t>
        <a:bodyPr/>
        <a:lstStyle/>
        <a:p>
          <a:r>
            <a:rPr lang="ru-RU" altLang="ru-RU" sz="1500" dirty="0" smtClean="0"/>
            <a:t>Решения для </a:t>
          </a:r>
          <a:r>
            <a:rPr lang="ru-RU" altLang="ru-RU" sz="1500" smtClean="0"/>
            <a:t>ритейл агентов</a:t>
          </a:r>
          <a:endParaRPr lang="ru-RU" sz="1500" b="0" dirty="0"/>
        </a:p>
      </dgm:t>
    </dgm:pt>
    <dgm:pt modelId="{18482E2D-909E-47AB-8573-0927304AE991}" type="parTrans" cxnId="{B912E33D-7CE0-4028-A0D7-D60ABCB30719}">
      <dgm:prSet/>
      <dgm:spPr/>
      <dgm:t>
        <a:bodyPr/>
        <a:lstStyle/>
        <a:p>
          <a:endParaRPr lang="ru-RU"/>
        </a:p>
      </dgm:t>
    </dgm:pt>
    <dgm:pt modelId="{7D6FC28C-7983-47AA-8686-8E5B4C40E7D0}" type="sibTrans" cxnId="{B912E33D-7CE0-4028-A0D7-D60ABCB30719}">
      <dgm:prSet/>
      <dgm:spPr/>
      <dgm:t>
        <a:bodyPr/>
        <a:lstStyle/>
        <a:p>
          <a:endParaRPr lang="ru-RU"/>
        </a:p>
      </dgm:t>
    </dgm:pt>
    <dgm:pt modelId="{38321393-2E86-4873-86CF-8C85CD7D2025}">
      <dgm:prSet phldrT="[Текст]" custT="1"/>
      <dgm:spPr/>
      <dgm:t>
        <a:bodyPr/>
        <a:lstStyle/>
        <a:p>
          <a:r>
            <a:rPr lang="uk-UA" sz="1400" b="1" dirty="0" smtClean="0"/>
            <a:t>AIDL </a:t>
          </a:r>
          <a:r>
            <a:rPr lang="uk-UA" sz="1400" b="1" dirty="0" smtClean="0" smtId="4294967295">
              <a:highlight>
                <a:srgbClr val="000000">
                  <a:alpha val="0"/>
                </a:srgbClr>
              </a:highlight>
            </a:rPr>
            <a:t>(</a:t>
          </a:r>
          <a:r>
            <a:rPr lang="uk-UA" sz="1400" b="1" dirty="0" smtClean="0"/>
            <a:t>Amadeus Inventory </a:t>
          </a:r>
          <a:r>
            <a:rPr lang="en-US" sz="1400" b="1" dirty="0" smtClean="0"/>
            <a:t>Direct Link</a:t>
          </a:r>
          <a:r>
            <a:rPr lang="uk-UA" sz="1400" b="1" dirty="0" smtClean="0" smtId="4294967295">
              <a:highlight>
                <a:srgbClr val="000000">
                  <a:alpha val="0"/>
                </a:srgbClr>
              </a:highlight>
            </a:rPr>
            <a:t>) </a:t>
          </a:r>
          <a:r>
            <a:rPr lang="ru-RU" altLang="ru-RU" sz="1400" dirty="0" smtClean="0"/>
            <a:t>для профессиональных агентов</a:t>
          </a:r>
          <a:endParaRPr lang="ru-RU" sz="1400" dirty="0"/>
        </a:p>
      </dgm:t>
    </dgm:pt>
    <dgm:pt modelId="{8FE995B3-0101-4071-AD2C-1ADFE5045F33}" type="parTrans" cxnId="{31B18129-6E9A-43B9-8BC4-512B7242C6BD}">
      <dgm:prSet/>
      <dgm:spPr/>
      <dgm:t>
        <a:bodyPr/>
        <a:lstStyle/>
        <a:p>
          <a:endParaRPr lang="ru-RU"/>
        </a:p>
      </dgm:t>
    </dgm:pt>
    <dgm:pt modelId="{0214F067-AA81-4F1F-A4C5-F4F994116EEB}" type="sibTrans" cxnId="{31B18129-6E9A-43B9-8BC4-512B7242C6BD}">
      <dgm:prSet/>
      <dgm:spPr/>
      <dgm:t>
        <a:bodyPr/>
        <a:lstStyle/>
        <a:p>
          <a:endParaRPr lang="ru-RU"/>
        </a:p>
      </dgm:t>
    </dgm:pt>
    <dgm:pt modelId="{AA72FBC4-9E62-418B-BBD4-C88B1121128C}">
      <dgm:prSet phldrT="[Текст]" custT="1"/>
      <dgm:spPr/>
      <dgm:t>
        <a:bodyPr/>
        <a:lstStyle/>
        <a:p>
          <a:r>
            <a:rPr lang="ru-RU" sz="1500" b="0" noProof="0" dirty="0" smtClean="0"/>
            <a:t>Решение для групповой продажи</a:t>
          </a:r>
          <a:endParaRPr lang="ru-RU" sz="1500" b="0" noProof="0" dirty="0"/>
        </a:p>
      </dgm:t>
    </dgm:pt>
    <dgm:pt modelId="{EDE676AF-6450-4FF5-BE08-24B1271B5F93}" type="parTrans" cxnId="{85470419-A379-490D-93C7-6481161DD99C}">
      <dgm:prSet/>
      <dgm:spPr/>
      <dgm:t>
        <a:bodyPr/>
        <a:lstStyle/>
        <a:p>
          <a:endParaRPr lang="ru-RU"/>
        </a:p>
      </dgm:t>
    </dgm:pt>
    <dgm:pt modelId="{6DAA6B3E-1D05-4996-81CB-358AE1CB1025}" type="sibTrans" cxnId="{85470419-A379-490D-93C7-6481161DD99C}">
      <dgm:prSet/>
      <dgm:spPr/>
      <dgm:t>
        <a:bodyPr/>
        <a:lstStyle/>
        <a:p>
          <a:endParaRPr lang="ru-RU"/>
        </a:p>
      </dgm:t>
    </dgm:pt>
    <dgm:pt modelId="{48B7BD2C-219F-4191-8FB0-85640C976FF9}">
      <dgm:prSet phldrT="[Текст]" custT="1"/>
      <dgm:spPr/>
      <dgm:t>
        <a:bodyPr/>
        <a:lstStyle/>
        <a:p>
          <a:r>
            <a:rPr lang="uk-UA" sz="1400" b="1" dirty="0" smtClean="0"/>
            <a:t>GRPM (</a:t>
          </a:r>
          <a:r>
            <a:rPr lang="en-US" sz="1400" b="1" dirty="0" smtClean="0"/>
            <a:t>Group Module</a:t>
          </a:r>
          <a:r>
            <a:rPr lang="uk-UA" sz="1400" b="1" dirty="0" smtClean="0"/>
            <a:t>)</a:t>
          </a:r>
          <a:endParaRPr lang="ru-RU" sz="1400" dirty="0"/>
        </a:p>
      </dgm:t>
    </dgm:pt>
    <dgm:pt modelId="{0D24614D-91C5-445B-AE0D-3FC957F32F3C}" type="parTrans" cxnId="{A2DE4BB8-4B72-4AAD-B119-7ED0B617B83C}">
      <dgm:prSet/>
      <dgm:spPr/>
      <dgm:t>
        <a:bodyPr/>
        <a:lstStyle/>
        <a:p>
          <a:endParaRPr lang="ru-RU"/>
        </a:p>
      </dgm:t>
    </dgm:pt>
    <dgm:pt modelId="{CFE3D676-95E2-4B97-9BAE-81F3375C376E}" type="sibTrans" cxnId="{A2DE4BB8-4B72-4AAD-B119-7ED0B617B83C}">
      <dgm:prSet/>
      <dgm:spPr/>
      <dgm:t>
        <a:bodyPr/>
        <a:lstStyle/>
        <a:p>
          <a:endParaRPr lang="ru-RU"/>
        </a:p>
      </dgm:t>
    </dgm:pt>
    <dgm:pt modelId="{E4BBB675-9EB2-41C4-AB84-BF52575367BE}">
      <dgm:prSet custT="1"/>
      <dgm:spPr/>
      <dgm:t>
        <a:bodyPr/>
        <a:lstStyle/>
        <a:p>
          <a:r>
            <a:rPr lang="en-US" sz="1400" b="1" dirty="0" smtClean="0"/>
            <a:t>Easylinkz </a:t>
          </a:r>
          <a:r>
            <a:rPr lang="uk-UA" sz="1400" b="1" dirty="0" smtClean="0"/>
            <a:t>Crazy Llama (</a:t>
          </a:r>
          <a:r>
            <a:rPr lang="ru-RU" sz="1400" b="1" dirty="0" smtClean="0"/>
            <a:t>В</a:t>
          </a:r>
          <a:r>
            <a:rPr lang="en-US" sz="1400" b="1" dirty="0" smtClean="0"/>
            <a:t>2</a:t>
          </a:r>
          <a:r>
            <a:rPr lang="ru-RU" sz="1400" b="1" dirty="0" smtClean="0"/>
            <a:t>В</a:t>
          </a:r>
          <a:r>
            <a:rPr lang="en-US" sz="1400" b="1" dirty="0" smtClean="0"/>
            <a:t> Plug IN</a:t>
          </a:r>
          <a:r>
            <a:rPr lang="en-US" altLang="ru-RU" sz="1400" b="1" dirty="0" smtClean="0"/>
            <a:t>/ </a:t>
          </a:r>
          <a:r>
            <a:rPr lang="ru-RU" sz="1400" b="1" dirty="0" smtClean="0"/>
            <a:t>В</a:t>
          </a:r>
          <a:r>
            <a:rPr lang="en-US" sz="1400" b="1" dirty="0" smtClean="0"/>
            <a:t>2</a:t>
          </a:r>
          <a:r>
            <a:rPr lang="ru-RU" sz="1400" b="1" dirty="0" smtClean="0"/>
            <a:t>В</a:t>
          </a:r>
          <a:r>
            <a:rPr lang="en-US" sz="1400" b="1" dirty="0" smtClean="0"/>
            <a:t> Core</a:t>
          </a:r>
          <a:r>
            <a:rPr lang="uk-UA" sz="1400" b="1" dirty="0" smtClean="0"/>
            <a:t>) + AIDL </a:t>
          </a:r>
          <a:r>
            <a:rPr lang="ru-RU" altLang="ru-RU" sz="1400" dirty="0" smtClean="0"/>
            <a:t>для агентов, которые выбирают лучшее предложение в разных каналах</a:t>
          </a:r>
          <a:endParaRPr lang="uk-UA" sz="1400" dirty="0" smtClean="0"/>
        </a:p>
      </dgm:t>
    </dgm:pt>
    <dgm:pt modelId="{30D70E81-BEF3-406F-B24A-59CDE50A6408}" type="sibTrans" cxnId="{6D8857FD-AC71-4C80-B2C7-D920486F99B6}">
      <dgm:prSet/>
      <dgm:spPr/>
      <dgm:t>
        <a:bodyPr/>
        <a:lstStyle/>
        <a:p>
          <a:endParaRPr lang="ru-RU"/>
        </a:p>
      </dgm:t>
    </dgm:pt>
    <dgm:pt modelId="{A56F22D8-838A-451E-B71F-8163ACBF150D}" type="parTrans" cxnId="{6D8857FD-AC71-4C80-B2C7-D920486F99B6}">
      <dgm:prSet/>
      <dgm:spPr/>
      <dgm:t>
        <a:bodyPr/>
        <a:lstStyle/>
        <a:p>
          <a:endParaRPr lang="ru-RU"/>
        </a:p>
      </dgm:t>
    </dgm:pt>
    <dgm:pt modelId="{0C9CAFF8-EFCF-4BB8-AAF5-365E2EDBC129}">
      <dgm:prSet custT="1"/>
      <dgm:spPr/>
      <dgm:t>
        <a:bodyPr/>
        <a:lstStyle/>
        <a:p>
          <a:r>
            <a:rPr lang="uk-UA" sz="1400" b="1" dirty="0" smtClean="0"/>
            <a:t>Сайт МАУ + промокод </a:t>
          </a:r>
          <a:r>
            <a:rPr lang="ru-RU" altLang="ru-RU" sz="1400" dirty="0" smtClean="0"/>
            <a:t>для агентов, которые выбирают простые технологии</a:t>
          </a:r>
          <a:endParaRPr lang="uk-UA" sz="1400" dirty="0" smtClean="0"/>
        </a:p>
      </dgm:t>
    </dgm:pt>
    <dgm:pt modelId="{073EDC3F-0931-49D9-9878-D4E0B7BEA79C}" type="sibTrans" cxnId="{CAEF185F-3F82-408D-966D-E1099B8A915A}">
      <dgm:prSet/>
      <dgm:spPr/>
      <dgm:t>
        <a:bodyPr/>
        <a:lstStyle/>
        <a:p>
          <a:endParaRPr lang="ru-RU"/>
        </a:p>
      </dgm:t>
    </dgm:pt>
    <dgm:pt modelId="{E15B965D-06DE-461B-8D66-789B2C593C0D}" type="parTrans" cxnId="{CAEF185F-3F82-408D-966D-E1099B8A915A}">
      <dgm:prSet/>
      <dgm:spPr/>
      <dgm:t>
        <a:bodyPr/>
        <a:lstStyle/>
        <a:p>
          <a:endParaRPr lang="ru-RU"/>
        </a:p>
      </dgm:t>
    </dgm:pt>
    <dgm:pt modelId="{561D2268-5974-41EA-85B6-BAFFFF5750B5}" type="pres">
      <dgm:prSet presAssocID="{CFDF804C-F62C-4554-A29E-87E10AFBD7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8B7B62-DB53-4037-9861-B1C454C2EB75}" type="pres">
      <dgm:prSet presAssocID="{2F3ECA52-97CB-485E-8817-94CC1B1770AC}" presName="parentLin" presStyleCnt="0"/>
      <dgm:spPr/>
    </dgm:pt>
    <dgm:pt modelId="{56A93CC3-F914-4EF3-A06B-C8AC492B911F}" type="pres">
      <dgm:prSet presAssocID="{2F3ECA52-97CB-485E-8817-94CC1B1770A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6102F87-36B3-432B-9591-C2F6CD343C15}" type="pres">
      <dgm:prSet presAssocID="{2F3ECA52-97CB-485E-8817-94CC1B1770AC}" presName="parentText" presStyleLbl="node1" presStyleIdx="0" presStyleCnt="3" custScaleX="142192" custScaleY="125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62583-CD70-4182-89F0-E54E2EF1FB38}" type="pres">
      <dgm:prSet presAssocID="{2F3ECA52-97CB-485E-8817-94CC1B1770AC}" presName="negativeSpace" presStyleCnt="0"/>
      <dgm:spPr/>
    </dgm:pt>
    <dgm:pt modelId="{1925A135-788E-4E8C-B4B4-7746B9E237E4}" type="pres">
      <dgm:prSet presAssocID="{2F3ECA52-97CB-485E-8817-94CC1B1770A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7F7CA-DF7C-451A-8C72-499F4D9716E7}" type="pres">
      <dgm:prSet presAssocID="{46F2A69F-DE61-4ABC-96B3-6F16D6AA3F0B}" presName="spaceBetweenRectangles" presStyleCnt="0"/>
      <dgm:spPr/>
    </dgm:pt>
    <dgm:pt modelId="{053F21E0-6240-4A02-89D8-058041C6F06F}" type="pres">
      <dgm:prSet presAssocID="{00C3772A-F4A8-4C48-A074-821A66D33982}" presName="parentLin" presStyleCnt="0"/>
      <dgm:spPr/>
    </dgm:pt>
    <dgm:pt modelId="{CAB1345D-E114-4D84-8E6F-A55218742CF6}" type="pres">
      <dgm:prSet presAssocID="{00C3772A-F4A8-4C48-A074-821A66D3398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8F04A5C-F7BC-45D2-99F8-ABE3914B0382}" type="pres">
      <dgm:prSet presAssocID="{00C3772A-F4A8-4C48-A074-821A66D33982}" presName="parentText" presStyleLbl="node1" presStyleIdx="1" presStyleCnt="3" custScaleX="1358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25680-C31E-4D88-93BF-1CC37BFA422A}" type="pres">
      <dgm:prSet presAssocID="{00C3772A-F4A8-4C48-A074-821A66D33982}" presName="negativeSpace" presStyleCnt="0"/>
      <dgm:spPr/>
    </dgm:pt>
    <dgm:pt modelId="{EEC4ED79-4A8E-428F-99B4-F5ACDE7C6911}" type="pres">
      <dgm:prSet presAssocID="{00C3772A-F4A8-4C48-A074-821A66D3398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C41EC-A885-4C28-95F9-EE3BB6BCF196}" type="pres">
      <dgm:prSet presAssocID="{7D6FC28C-7983-47AA-8686-8E5B4C40E7D0}" presName="spaceBetweenRectangles" presStyleCnt="0"/>
      <dgm:spPr/>
    </dgm:pt>
    <dgm:pt modelId="{8C2939BB-25E2-4F3F-A3A0-DAB69D3CC71C}" type="pres">
      <dgm:prSet presAssocID="{AA72FBC4-9E62-418B-BBD4-C88B1121128C}" presName="parentLin" presStyleCnt="0"/>
      <dgm:spPr/>
    </dgm:pt>
    <dgm:pt modelId="{DED78BD9-F9A1-4CAA-8F1D-7A91EC0B0DED}" type="pres">
      <dgm:prSet presAssocID="{AA72FBC4-9E62-418B-BBD4-C88B1121128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23C27E-2E5E-41D8-8721-F675B3E06C9C}" type="pres">
      <dgm:prSet presAssocID="{AA72FBC4-9E62-418B-BBD4-C88B1121128C}" presName="parentText" presStyleLbl="node1" presStyleIdx="2" presStyleCnt="3" custScaleX="1358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56D6A-6F9E-4ADA-923A-7EC2206903F7}" type="pres">
      <dgm:prSet presAssocID="{AA72FBC4-9E62-418B-BBD4-C88B1121128C}" presName="negativeSpace" presStyleCnt="0"/>
      <dgm:spPr/>
    </dgm:pt>
    <dgm:pt modelId="{2D5C50EC-3632-4E9B-B620-8DDA7C4EC6BB}" type="pres">
      <dgm:prSet presAssocID="{AA72FBC4-9E62-418B-BBD4-C88B1121128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008961-9EF3-4502-B7F7-D4372508F7EF}" type="presOf" srcId="{00C3772A-F4A8-4C48-A074-821A66D33982}" destId="{C8F04A5C-F7BC-45D2-99F8-ABE3914B0382}" srcOrd="1" destOrd="0" presId="urn:microsoft.com/office/officeart/2005/8/layout/list1"/>
    <dgm:cxn modelId="{9BC72732-38E9-4821-A31F-83C165036407}" type="presOf" srcId="{2F3ECA52-97CB-485E-8817-94CC1B1770AC}" destId="{66102F87-36B3-432B-9591-C2F6CD343C15}" srcOrd="1" destOrd="0" presId="urn:microsoft.com/office/officeart/2005/8/layout/list1"/>
    <dgm:cxn modelId="{A0032C70-08D0-4994-B3FE-D60F55FA9423}" type="presOf" srcId="{48B7BD2C-219F-4191-8FB0-85640C976FF9}" destId="{2D5C50EC-3632-4E9B-B620-8DDA7C4EC6BB}" srcOrd="0" destOrd="0" presId="urn:microsoft.com/office/officeart/2005/8/layout/list1"/>
    <dgm:cxn modelId="{B912E33D-7CE0-4028-A0D7-D60ABCB30719}" srcId="{CFDF804C-F62C-4554-A29E-87E10AFBD7B8}" destId="{00C3772A-F4A8-4C48-A074-821A66D33982}" srcOrd="1" destOrd="0" parTransId="{18482E2D-909E-47AB-8573-0927304AE991}" sibTransId="{7D6FC28C-7983-47AA-8686-8E5B4C40E7D0}"/>
    <dgm:cxn modelId="{6D8857FD-AC71-4C80-B2C7-D920486F99B6}" srcId="{00C3772A-F4A8-4C48-A074-821A66D33982}" destId="{E4BBB675-9EB2-41C4-AB84-BF52575367BE}" srcOrd="2" destOrd="0" parTransId="{A56F22D8-838A-451E-B71F-8163ACBF150D}" sibTransId="{30D70E81-BEF3-406F-B24A-59CDE50A6408}"/>
    <dgm:cxn modelId="{85470419-A379-490D-93C7-6481161DD99C}" srcId="{CFDF804C-F62C-4554-A29E-87E10AFBD7B8}" destId="{AA72FBC4-9E62-418B-BBD4-C88B1121128C}" srcOrd="2" destOrd="0" parTransId="{EDE676AF-6450-4FF5-BE08-24B1271B5F93}" sibTransId="{6DAA6B3E-1D05-4996-81CB-358AE1CB1025}"/>
    <dgm:cxn modelId="{4A50FBB8-C119-4288-95DD-7F3CA28B11A9}" srcId="{CFDF804C-F62C-4554-A29E-87E10AFBD7B8}" destId="{2F3ECA52-97CB-485E-8817-94CC1B1770AC}" srcOrd="0" destOrd="0" parTransId="{797A7ED7-F910-4245-B0D4-3A09D8F649A1}" sibTransId="{46F2A69F-DE61-4ABC-96B3-6F16D6AA3F0B}"/>
    <dgm:cxn modelId="{A2DE4BB8-4B72-4AAD-B119-7ED0B617B83C}" srcId="{AA72FBC4-9E62-418B-BBD4-C88B1121128C}" destId="{48B7BD2C-219F-4191-8FB0-85640C976FF9}" srcOrd="0" destOrd="0" parTransId="{0D24614D-91C5-445B-AE0D-3FC957F32F3C}" sibTransId="{CFE3D676-95E2-4B97-9BAE-81F3375C376E}"/>
    <dgm:cxn modelId="{31B18129-6E9A-43B9-8BC4-512B7242C6BD}" srcId="{00C3772A-F4A8-4C48-A074-821A66D33982}" destId="{38321393-2E86-4873-86CF-8C85CD7D2025}" srcOrd="0" destOrd="0" parTransId="{8FE995B3-0101-4071-AD2C-1ADFE5045F33}" sibTransId="{0214F067-AA81-4F1F-A4C5-F4F994116EEB}"/>
    <dgm:cxn modelId="{BF630805-A650-4B4F-830B-315499006EF0}" type="presOf" srcId="{98378B30-E96F-4D93-BD73-9A76E081F472}" destId="{1925A135-788E-4E8C-B4B4-7746B9E237E4}" srcOrd="0" destOrd="0" presId="urn:microsoft.com/office/officeart/2005/8/layout/list1"/>
    <dgm:cxn modelId="{01F65578-CB06-43FB-B77E-A8AC372F2217}" type="presOf" srcId="{AA72FBC4-9E62-418B-BBD4-C88B1121128C}" destId="{DED78BD9-F9A1-4CAA-8F1D-7A91EC0B0DED}" srcOrd="0" destOrd="0" presId="urn:microsoft.com/office/officeart/2005/8/layout/list1"/>
    <dgm:cxn modelId="{000F80DC-7D39-4473-8495-949CC70E7A16}" type="presOf" srcId="{AA72FBC4-9E62-418B-BBD4-C88B1121128C}" destId="{B623C27E-2E5E-41D8-8721-F675B3E06C9C}" srcOrd="1" destOrd="0" presId="urn:microsoft.com/office/officeart/2005/8/layout/list1"/>
    <dgm:cxn modelId="{802FC5E1-0E73-4832-90E8-B7104CC1F077}" srcId="{2F3ECA52-97CB-485E-8817-94CC1B1770AC}" destId="{98378B30-E96F-4D93-BD73-9A76E081F472}" srcOrd="0" destOrd="0" parTransId="{3AD45B72-6579-460C-8A10-6DB867B88391}" sibTransId="{850D51AF-15EC-4118-930A-9B92F7BE8FB4}"/>
    <dgm:cxn modelId="{D5D7B016-C805-4894-91FC-A06A6F8A8DB2}" type="presOf" srcId="{0C9CAFF8-EFCF-4BB8-AAF5-365E2EDBC129}" destId="{EEC4ED79-4A8E-428F-99B4-F5ACDE7C6911}" srcOrd="0" destOrd="1" presId="urn:microsoft.com/office/officeart/2005/8/layout/list1"/>
    <dgm:cxn modelId="{04F15352-1145-46A7-980E-7228E5C8F131}" type="presOf" srcId="{CFDF804C-F62C-4554-A29E-87E10AFBD7B8}" destId="{561D2268-5974-41EA-85B6-BAFFFF5750B5}" srcOrd="0" destOrd="0" presId="urn:microsoft.com/office/officeart/2005/8/layout/list1"/>
    <dgm:cxn modelId="{CAEF185F-3F82-408D-966D-E1099B8A915A}" srcId="{00C3772A-F4A8-4C48-A074-821A66D33982}" destId="{0C9CAFF8-EFCF-4BB8-AAF5-365E2EDBC129}" srcOrd="1" destOrd="0" parTransId="{E15B965D-06DE-461B-8D66-789B2C593C0D}" sibTransId="{073EDC3F-0931-49D9-9878-D4E0B7BEA79C}"/>
    <dgm:cxn modelId="{861347B5-967A-461D-8613-DD42BE05FD2A}" type="presOf" srcId="{E4BBB675-9EB2-41C4-AB84-BF52575367BE}" destId="{EEC4ED79-4A8E-428F-99B4-F5ACDE7C6911}" srcOrd="0" destOrd="2" presId="urn:microsoft.com/office/officeart/2005/8/layout/list1"/>
    <dgm:cxn modelId="{628BE141-2FD0-4EEB-85B1-579C98A51E56}" type="presOf" srcId="{38321393-2E86-4873-86CF-8C85CD7D2025}" destId="{EEC4ED79-4A8E-428F-99B4-F5ACDE7C6911}" srcOrd="0" destOrd="0" presId="urn:microsoft.com/office/officeart/2005/8/layout/list1"/>
    <dgm:cxn modelId="{592898C9-74D5-4568-A295-E86650C890E0}" type="presOf" srcId="{00C3772A-F4A8-4C48-A074-821A66D33982}" destId="{CAB1345D-E114-4D84-8E6F-A55218742CF6}" srcOrd="0" destOrd="0" presId="urn:microsoft.com/office/officeart/2005/8/layout/list1"/>
    <dgm:cxn modelId="{30FF346A-4E0D-42A5-94C3-971C9EF713F7}" type="presOf" srcId="{2F3ECA52-97CB-485E-8817-94CC1B1770AC}" destId="{56A93CC3-F914-4EF3-A06B-C8AC492B911F}" srcOrd="0" destOrd="0" presId="urn:microsoft.com/office/officeart/2005/8/layout/list1"/>
    <dgm:cxn modelId="{F6484CCA-B711-4979-9F0A-C2D8CF70AB90}" type="presParOf" srcId="{561D2268-5974-41EA-85B6-BAFFFF5750B5}" destId="{ED8B7B62-DB53-4037-9861-B1C454C2EB75}" srcOrd="0" destOrd="0" presId="urn:microsoft.com/office/officeart/2005/8/layout/list1"/>
    <dgm:cxn modelId="{1C252021-DBC2-4DD5-A089-6E8E15A41FC1}" type="presParOf" srcId="{ED8B7B62-DB53-4037-9861-B1C454C2EB75}" destId="{56A93CC3-F914-4EF3-A06B-C8AC492B911F}" srcOrd="0" destOrd="0" presId="urn:microsoft.com/office/officeart/2005/8/layout/list1"/>
    <dgm:cxn modelId="{C0CAF552-7151-444D-9A68-DEC246CFE3D5}" type="presParOf" srcId="{ED8B7B62-DB53-4037-9861-B1C454C2EB75}" destId="{66102F87-36B3-432B-9591-C2F6CD343C15}" srcOrd="1" destOrd="0" presId="urn:microsoft.com/office/officeart/2005/8/layout/list1"/>
    <dgm:cxn modelId="{DBD6AACC-D1C3-45BD-AA97-CFD17CC92512}" type="presParOf" srcId="{561D2268-5974-41EA-85B6-BAFFFF5750B5}" destId="{1B862583-CD70-4182-89F0-E54E2EF1FB38}" srcOrd="1" destOrd="0" presId="urn:microsoft.com/office/officeart/2005/8/layout/list1"/>
    <dgm:cxn modelId="{63C1A572-4CBB-43C1-98FC-52A534B919BB}" type="presParOf" srcId="{561D2268-5974-41EA-85B6-BAFFFF5750B5}" destId="{1925A135-788E-4E8C-B4B4-7746B9E237E4}" srcOrd="2" destOrd="0" presId="urn:microsoft.com/office/officeart/2005/8/layout/list1"/>
    <dgm:cxn modelId="{5E27D347-BE4A-4CF2-B211-1C8B6F3357C5}" type="presParOf" srcId="{561D2268-5974-41EA-85B6-BAFFFF5750B5}" destId="{4CE7F7CA-DF7C-451A-8C72-499F4D9716E7}" srcOrd="3" destOrd="0" presId="urn:microsoft.com/office/officeart/2005/8/layout/list1"/>
    <dgm:cxn modelId="{5168B26A-0766-4252-90D3-7DC445C9F738}" type="presParOf" srcId="{561D2268-5974-41EA-85B6-BAFFFF5750B5}" destId="{053F21E0-6240-4A02-89D8-058041C6F06F}" srcOrd="4" destOrd="0" presId="urn:microsoft.com/office/officeart/2005/8/layout/list1"/>
    <dgm:cxn modelId="{9AD4AEC0-982E-4EA5-8B25-BDA05B1C7700}" type="presParOf" srcId="{053F21E0-6240-4A02-89D8-058041C6F06F}" destId="{CAB1345D-E114-4D84-8E6F-A55218742CF6}" srcOrd="0" destOrd="0" presId="urn:microsoft.com/office/officeart/2005/8/layout/list1"/>
    <dgm:cxn modelId="{3847F1E1-D04C-464E-AD8D-8CDC0F79025F}" type="presParOf" srcId="{053F21E0-6240-4A02-89D8-058041C6F06F}" destId="{C8F04A5C-F7BC-45D2-99F8-ABE3914B0382}" srcOrd="1" destOrd="0" presId="urn:microsoft.com/office/officeart/2005/8/layout/list1"/>
    <dgm:cxn modelId="{F82064C7-FC20-405A-B6E9-D2E20575E603}" type="presParOf" srcId="{561D2268-5974-41EA-85B6-BAFFFF5750B5}" destId="{6D325680-C31E-4D88-93BF-1CC37BFA422A}" srcOrd="5" destOrd="0" presId="urn:microsoft.com/office/officeart/2005/8/layout/list1"/>
    <dgm:cxn modelId="{86C909EE-9185-4197-AB8D-AA47AB13EA57}" type="presParOf" srcId="{561D2268-5974-41EA-85B6-BAFFFF5750B5}" destId="{EEC4ED79-4A8E-428F-99B4-F5ACDE7C6911}" srcOrd="6" destOrd="0" presId="urn:microsoft.com/office/officeart/2005/8/layout/list1"/>
    <dgm:cxn modelId="{38457755-E32A-4EB6-A121-ECD52F873303}" type="presParOf" srcId="{561D2268-5974-41EA-85B6-BAFFFF5750B5}" destId="{E4AC41EC-A885-4C28-95F9-EE3BB6BCF196}" srcOrd="7" destOrd="0" presId="urn:microsoft.com/office/officeart/2005/8/layout/list1"/>
    <dgm:cxn modelId="{E6E030C6-86E0-4CFA-A297-41A3052FDC2A}" type="presParOf" srcId="{561D2268-5974-41EA-85B6-BAFFFF5750B5}" destId="{8C2939BB-25E2-4F3F-A3A0-DAB69D3CC71C}" srcOrd="8" destOrd="0" presId="urn:microsoft.com/office/officeart/2005/8/layout/list1"/>
    <dgm:cxn modelId="{B88E4462-156F-44D8-BAC0-5462CD320C83}" type="presParOf" srcId="{8C2939BB-25E2-4F3F-A3A0-DAB69D3CC71C}" destId="{DED78BD9-F9A1-4CAA-8F1D-7A91EC0B0DED}" srcOrd="0" destOrd="0" presId="urn:microsoft.com/office/officeart/2005/8/layout/list1"/>
    <dgm:cxn modelId="{43FA7C1D-7A2A-458E-97A4-D6325DE1D245}" type="presParOf" srcId="{8C2939BB-25E2-4F3F-A3A0-DAB69D3CC71C}" destId="{B623C27E-2E5E-41D8-8721-F675B3E06C9C}" srcOrd="1" destOrd="0" presId="urn:microsoft.com/office/officeart/2005/8/layout/list1"/>
    <dgm:cxn modelId="{F6ACBA41-0B36-40CE-8D16-7C3CE70FF3D1}" type="presParOf" srcId="{561D2268-5974-41EA-85B6-BAFFFF5750B5}" destId="{18156D6A-6F9E-4ADA-923A-7EC2206903F7}" srcOrd="9" destOrd="0" presId="urn:microsoft.com/office/officeart/2005/8/layout/list1"/>
    <dgm:cxn modelId="{2117570E-CAE0-49C4-B0CA-5F4742281846}" type="presParOf" srcId="{561D2268-5974-41EA-85B6-BAFFFF5750B5}" destId="{2D5C50EC-3632-4E9B-B620-8DDA7C4EC6B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B4CE3B-05D0-4BD8-BD50-EC7E0789E1C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36335B1-B7C8-47B2-A693-74726A4B2BA2}">
      <dgm:prSet phldrT="[Текст]" custT="1"/>
      <dgm:spPr>
        <a:solidFill>
          <a:srgbClr val="006CB7"/>
        </a:solidFill>
      </dgm:spPr>
      <dgm:t>
        <a:bodyPr/>
        <a:lstStyle/>
        <a:p>
          <a:endParaRPr lang="en-US" sz="1900" b="1" dirty="0" smtClean="0"/>
        </a:p>
        <a:p>
          <a:endParaRPr lang="en-US" sz="1000" b="1" dirty="0" smtClean="0"/>
        </a:p>
        <a:p>
          <a:r>
            <a:rPr lang="en-US" sz="1900" b="1" dirty="0" smtClean="0"/>
            <a:t>Amadeus HOST</a:t>
          </a:r>
          <a:endParaRPr lang="ru-RU" sz="1900" b="1" dirty="0"/>
        </a:p>
      </dgm:t>
    </dgm:pt>
    <dgm:pt modelId="{DA1C0587-3AC5-490D-9512-D928F8BEEE37}" type="parTrans" cxnId="{8118F18B-2413-4F4A-BCA8-4232C0F25EC2}">
      <dgm:prSet/>
      <dgm:spPr/>
      <dgm:t>
        <a:bodyPr/>
        <a:lstStyle/>
        <a:p>
          <a:endParaRPr lang="ru-RU"/>
        </a:p>
      </dgm:t>
    </dgm:pt>
    <dgm:pt modelId="{CE2ED78C-08AC-4092-B1A6-DCF81A9C7B45}" type="sibTrans" cxnId="{8118F18B-2413-4F4A-BCA8-4232C0F25EC2}">
      <dgm:prSet/>
      <dgm:spPr/>
      <dgm:t>
        <a:bodyPr/>
        <a:lstStyle/>
        <a:p>
          <a:endParaRPr lang="ru-RU"/>
        </a:p>
      </dgm:t>
    </dgm:pt>
    <dgm:pt modelId="{653D79A7-FF4E-4562-87B1-B7974B9F5CD4}">
      <dgm:prSet phldrT="[Текст]" custT="1"/>
      <dgm:spPr>
        <a:solidFill>
          <a:srgbClr val="8064A2"/>
        </a:solidFill>
      </dgm:spPr>
      <dgm:t>
        <a:bodyPr/>
        <a:lstStyle/>
        <a:p>
          <a:r>
            <a:rPr lang="en-US" sz="1900" b="1" dirty="0" smtClean="0"/>
            <a:t>Travel Agents and Aggregators</a:t>
          </a:r>
          <a:endParaRPr lang="ru-RU" sz="1900" b="1" dirty="0"/>
        </a:p>
      </dgm:t>
    </dgm:pt>
    <dgm:pt modelId="{6088D9D9-6A5F-46C3-8B5A-523EE82DF2B3}" type="parTrans" cxnId="{54AFFF8E-D891-40AF-B8A3-B364B95C7154}">
      <dgm:prSet/>
      <dgm:spPr/>
      <dgm:t>
        <a:bodyPr/>
        <a:lstStyle/>
        <a:p>
          <a:endParaRPr lang="ru-RU"/>
        </a:p>
      </dgm:t>
    </dgm:pt>
    <dgm:pt modelId="{7CFB06EE-B7A7-4BCD-B7C9-C68838E6D27F}" type="sibTrans" cxnId="{54AFFF8E-D891-40AF-B8A3-B364B95C7154}">
      <dgm:prSet/>
      <dgm:spPr/>
      <dgm:t>
        <a:bodyPr/>
        <a:lstStyle/>
        <a:p>
          <a:endParaRPr lang="ru-RU"/>
        </a:p>
      </dgm:t>
    </dgm:pt>
    <dgm:pt modelId="{C52C4BA3-51B0-464D-A564-5CD5AEC6CA9B}">
      <dgm:prSet phldrT="[Текст]" custT="1"/>
      <dgm:spPr>
        <a:solidFill>
          <a:srgbClr val="4BACC6"/>
        </a:solidFill>
      </dgm:spPr>
      <dgm:t>
        <a:bodyPr/>
        <a:lstStyle/>
        <a:p>
          <a:endParaRPr lang="ru-RU" sz="1900" b="1" dirty="0" smtClean="0"/>
        </a:p>
        <a:p>
          <a:endParaRPr lang="ru-RU" sz="1000" b="1" dirty="0" smtClean="0"/>
        </a:p>
        <a:p>
          <a:r>
            <a:rPr lang="en-US" sz="1900" b="1" dirty="0" smtClean="0"/>
            <a:t>Travelers</a:t>
          </a:r>
          <a:endParaRPr lang="ru-RU" sz="1900" b="1" dirty="0"/>
        </a:p>
      </dgm:t>
    </dgm:pt>
    <dgm:pt modelId="{F330886C-DFC6-4C69-918D-19D4E4A06710}" type="parTrans" cxnId="{BF7FC0BF-B260-4C48-8CA2-06B62783FA89}">
      <dgm:prSet/>
      <dgm:spPr/>
      <dgm:t>
        <a:bodyPr/>
        <a:lstStyle/>
        <a:p>
          <a:endParaRPr lang="ru-RU"/>
        </a:p>
      </dgm:t>
    </dgm:pt>
    <dgm:pt modelId="{9DC0831C-E941-4F1D-8AFB-8767108EBC5E}" type="sibTrans" cxnId="{BF7FC0BF-B260-4C48-8CA2-06B62783FA89}">
      <dgm:prSet/>
      <dgm:spPr/>
      <dgm:t>
        <a:bodyPr/>
        <a:lstStyle/>
        <a:p>
          <a:endParaRPr lang="ru-RU"/>
        </a:p>
      </dgm:t>
    </dgm:pt>
    <dgm:pt modelId="{3E6FE5D0-678A-40A4-B18A-E55A34FFE146}" type="pres">
      <dgm:prSet presAssocID="{93B4CE3B-05D0-4BD8-BD50-EC7E0789E1C6}" presName="Name0" presStyleCnt="0">
        <dgm:presLayoutVars>
          <dgm:dir/>
          <dgm:resizeHandles val="exact"/>
        </dgm:presLayoutVars>
      </dgm:prSet>
      <dgm:spPr/>
    </dgm:pt>
    <dgm:pt modelId="{58D809FD-C429-443D-9DD9-0779C8785948}" type="pres">
      <dgm:prSet presAssocID="{936335B1-B7C8-47B2-A693-74726A4B2BA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67234-91CD-4D21-AAF3-0D6AC0738F16}" type="pres">
      <dgm:prSet presAssocID="{CE2ED78C-08AC-4092-B1A6-DCF81A9C7B45}" presName="sibTrans" presStyleLbl="sibTrans2D1" presStyleIdx="0" presStyleCnt="2" custScaleX="184432" custScaleY="11195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E021F5AC-526F-4388-8024-8908A17F25C2}" type="pres">
      <dgm:prSet presAssocID="{CE2ED78C-08AC-4092-B1A6-DCF81A9C7B4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AD04C59-7E66-422A-B14B-49750C5045ED}" type="pres">
      <dgm:prSet presAssocID="{653D79A7-FF4E-4562-87B1-B7974B9F5CD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3ACBE-02AC-4CB1-96AE-96001E82818E}" type="pres">
      <dgm:prSet presAssocID="{7CFB06EE-B7A7-4BCD-B7C9-C68838E6D27F}" presName="sibTrans" presStyleLbl="sibTrans2D1" presStyleIdx="1" presStyleCnt="2" custScaleX="176734" custScaleY="106801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72FB4982-C254-4D4E-AFEF-C4053EE231C4}" type="pres">
      <dgm:prSet presAssocID="{7CFB06EE-B7A7-4BCD-B7C9-C68838E6D27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1CBD12-FE6D-40E1-BB6C-B51A73476EB9}" type="pres">
      <dgm:prSet presAssocID="{C52C4BA3-51B0-464D-A564-5CD5AEC6CA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E0BBA3-7E78-43A4-90BD-EB62ED30AD6B}" type="presOf" srcId="{CE2ED78C-08AC-4092-B1A6-DCF81A9C7B45}" destId="{6C767234-91CD-4D21-AAF3-0D6AC0738F16}" srcOrd="0" destOrd="0" presId="urn:microsoft.com/office/officeart/2005/8/layout/process1"/>
    <dgm:cxn modelId="{B03858E1-86E6-459B-8BFB-B137009760B9}" type="presOf" srcId="{936335B1-B7C8-47B2-A693-74726A4B2BA2}" destId="{58D809FD-C429-443D-9DD9-0779C8785948}" srcOrd="0" destOrd="0" presId="urn:microsoft.com/office/officeart/2005/8/layout/process1"/>
    <dgm:cxn modelId="{EE8D138F-92DD-4778-96A7-1A47CE9850F5}" type="presOf" srcId="{653D79A7-FF4E-4562-87B1-B7974B9F5CD4}" destId="{5AD04C59-7E66-422A-B14B-49750C5045ED}" srcOrd="0" destOrd="0" presId="urn:microsoft.com/office/officeart/2005/8/layout/process1"/>
    <dgm:cxn modelId="{4C80C518-9978-4746-ACF7-C6F69E7DDE61}" type="presOf" srcId="{93B4CE3B-05D0-4BD8-BD50-EC7E0789E1C6}" destId="{3E6FE5D0-678A-40A4-B18A-E55A34FFE146}" srcOrd="0" destOrd="0" presId="urn:microsoft.com/office/officeart/2005/8/layout/process1"/>
    <dgm:cxn modelId="{A7A21F5B-77D3-4B03-AC9E-FCEA7F2BB96B}" type="presOf" srcId="{7CFB06EE-B7A7-4BCD-B7C9-C68838E6D27F}" destId="{4173ACBE-02AC-4CB1-96AE-96001E82818E}" srcOrd="0" destOrd="0" presId="urn:microsoft.com/office/officeart/2005/8/layout/process1"/>
    <dgm:cxn modelId="{274E2CB2-5D07-4E3E-B9EA-28CFDB6A7EBC}" type="presOf" srcId="{C52C4BA3-51B0-464D-A564-5CD5AEC6CA9B}" destId="{E81CBD12-FE6D-40E1-BB6C-B51A73476EB9}" srcOrd="0" destOrd="0" presId="urn:microsoft.com/office/officeart/2005/8/layout/process1"/>
    <dgm:cxn modelId="{A4656A8B-F768-4F0E-81DA-8CF8D7C74A84}" type="presOf" srcId="{CE2ED78C-08AC-4092-B1A6-DCF81A9C7B45}" destId="{E021F5AC-526F-4388-8024-8908A17F25C2}" srcOrd="1" destOrd="0" presId="urn:microsoft.com/office/officeart/2005/8/layout/process1"/>
    <dgm:cxn modelId="{BF7FC0BF-B260-4C48-8CA2-06B62783FA89}" srcId="{93B4CE3B-05D0-4BD8-BD50-EC7E0789E1C6}" destId="{C52C4BA3-51B0-464D-A564-5CD5AEC6CA9B}" srcOrd="2" destOrd="0" parTransId="{F330886C-DFC6-4C69-918D-19D4E4A06710}" sibTransId="{9DC0831C-E941-4F1D-8AFB-8767108EBC5E}"/>
    <dgm:cxn modelId="{54AFFF8E-D891-40AF-B8A3-B364B95C7154}" srcId="{93B4CE3B-05D0-4BD8-BD50-EC7E0789E1C6}" destId="{653D79A7-FF4E-4562-87B1-B7974B9F5CD4}" srcOrd="1" destOrd="0" parTransId="{6088D9D9-6A5F-46C3-8B5A-523EE82DF2B3}" sibTransId="{7CFB06EE-B7A7-4BCD-B7C9-C68838E6D27F}"/>
    <dgm:cxn modelId="{C27E8E90-A765-4983-B8A1-FBE94CBA965B}" type="presOf" srcId="{7CFB06EE-B7A7-4BCD-B7C9-C68838E6D27F}" destId="{72FB4982-C254-4D4E-AFEF-C4053EE231C4}" srcOrd="1" destOrd="0" presId="urn:microsoft.com/office/officeart/2005/8/layout/process1"/>
    <dgm:cxn modelId="{8118F18B-2413-4F4A-BCA8-4232C0F25EC2}" srcId="{93B4CE3B-05D0-4BD8-BD50-EC7E0789E1C6}" destId="{936335B1-B7C8-47B2-A693-74726A4B2BA2}" srcOrd="0" destOrd="0" parTransId="{DA1C0587-3AC5-490D-9512-D928F8BEEE37}" sibTransId="{CE2ED78C-08AC-4092-B1A6-DCF81A9C7B45}"/>
    <dgm:cxn modelId="{D5479EC9-E120-43D4-AD42-AF97D018911E}" type="presParOf" srcId="{3E6FE5D0-678A-40A4-B18A-E55A34FFE146}" destId="{58D809FD-C429-443D-9DD9-0779C8785948}" srcOrd="0" destOrd="0" presId="urn:microsoft.com/office/officeart/2005/8/layout/process1"/>
    <dgm:cxn modelId="{B4F4A58C-9EC8-4A74-BFB5-0E7B0784E1C4}" type="presParOf" srcId="{3E6FE5D0-678A-40A4-B18A-E55A34FFE146}" destId="{6C767234-91CD-4D21-AAF3-0D6AC0738F16}" srcOrd="1" destOrd="0" presId="urn:microsoft.com/office/officeart/2005/8/layout/process1"/>
    <dgm:cxn modelId="{E07ED29C-F48B-49EE-A9F1-E0F057A75C1F}" type="presParOf" srcId="{6C767234-91CD-4D21-AAF3-0D6AC0738F16}" destId="{E021F5AC-526F-4388-8024-8908A17F25C2}" srcOrd="0" destOrd="0" presId="urn:microsoft.com/office/officeart/2005/8/layout/process1"/>
    <dgm:cxn modelId="{8F49F869-8DF5-4A74-B93B-A83FBA79B486}" type="presParOf" srcId="{3E6FE5D0-678A-40A4-B18A-E55A34FFE146}" destId="{5AD04C59-7E66-422A-B14B-49750C5045ED}" srcOrd="2" destOrd="0" presId="urn:microsoft.com/office/officeart/2005/8/layout/process1"/>
    <dgm:cxn modelId="{C9DC8FAE-2478-4C4F-9415-54C07923F757}" type="presParOf" srcId="{3E6FE5D0-678A-40A4-B18A-E55A34FFE146}" destId="{4173ACBE-02AC-4CB1-96AE-96001E82818E}" srcOrd="3" destOrd="0" presId="urn:microsoft.com/office/officeart/2005/8/layout/process1"/>
    <dgm:cxn modelId="{274152BC-000F-438B-94D9-8CA76F2A7F9C}" type="presParOf" srcId="{4173ACBE-02AC-4CB1-96AE-96001E82818E}" destId="{72FB4982-C254-4D4E-AFEF-C4053EE231C4}" srcOrd="0" destOrd="0" presId="urn:microsoft.com/office/officeart/2005/8/layout/process1"/>
    <dgm:cxn modelId="{41E2D355-9545-45FD-B2B6-C879CAF57431}" type="presParOf" srcId="{3E6FE5D0-678A-40A4-B18A-E55A34FFE146}" destId="{E81CBD12-FE6D-40E1-BB6C-B51A73476EB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01D746-821C-4DF2-9D93-0235B3F971D9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7C9C4514-AAE2-45EB-941A-3C607E72C357}">
      <dgm:prSet phldrT="[Текст]" custT="1"/>
      <dgm:spPr/>
      <dgm:t>
        <a:bodyPr/>
        <a:lstStyle/>
        <a:p>
          <a:r>
            <a:rPr lang="en-US" sz="1900" b="1" dirty="0" smtClean="0"/>
            <a:t>Shopping</a:t>
          </a:r>
          <a:endParaRPr lang="ru-RU" sz="1900" b="1" dirty="0"/>
        </a:p>
      </dgm:t>
    </dgm:pt>
    <dgm:pt modelId="{00069A7A-CD65-4F23-BCB1-F8655E3F1A31}" type="parTrans" cxnId="{419906D3-B5E4-4CD2-BCC0-EC1D6F51D39F}">
      <dgm:prSet/>
      <dgm:spPr/>
      <dgm:t>
        <a:bodyPr/>
        <a:lstStyle/>
        <a:p>
          <a:endParaRPr lang="ru-RU"/>
        </a:p>
      </dgm:t>
    </dgm:pt>
    <dgm:pt modelId="{DE5742F5-54DD-4678-93C5-7D0501EB5544}" type="sibTrans" cxnId="{419906D3-B5E4-4CD2-BCC0-EC1D6F51D39F}">
      <dgm:prSet/>
      <dgm:spPr/>
      <dgm:t>
        <a:bodyPr/>
        <a:lstStyle/>
        <a:p>
          <a:endParaRPr lang="ru-RU"/>
        </a:p>
      </dgm:t>
    </dgm:pt>
    <dgm:pt modelId="{7A5A3899-E97C-49E3-8F0B-A3EA06D03B98}">
      <dgm:prSet phldrT="[Текст]" custT="1"/>
      <dgm:spPr/>
      <dgm:t>
        <a:bodyPr/>
        <a:lstStyle/>
        <a:p>
          <a:r>
            <a:rPr lang="en-US" sz="1900" b="1" dirty="0" smtClean="0"/>
            <a:t>Booking</a:t>
          </a:r>
          <a:endParaRPr lang="ru-RU" sz="1900" b="1" dirty="0"/>
        </a:p>
      </dgm:t>
    </dgm:pt>
    <dgm:pt modelId="{954CBEDF-20BF-4CE5-80F0-3ABBEC7A1785}" type="parTrans" cxnId="{7C272FFD-7AE5-4936-89F0-154870B7174A}">
      <dgm:prSet/>
      <dgm:spPr/>
      <dgm:t>
        <a:bodyPr/>
        <a:lstStyle/>
        <a:p>
          <a:endParaRPr lang="ru-RU"/>
        </a:p>
      </dgm:t>
    </dgm:pt>
    <dgm:pt modelId="{1BC13FB6-3815-46BB-B981-57D793D9777E}" type="sibTrans" cxnId="{7C272FFD-7AE5-4936-89F0-154870B7174A}">
      <dgm:prSet/>
      <dgm:spPr/>
      <dgm:t>
        <a:bodyPr/>
        <a:lstStyle/>
        <a:p>
          <a:endParaRPr lang="ru-RU"/>
        </a:p>
      </dgm:t>
    </dgm:pt>
    <dgm:pt modelId="{5B54539B-828A-496B-8E24-E1D446996DE6}">
      <dgm:prSet phldrT="[Текст]" custT="1"/>
      <dgm:spPr/>
      <dgm:t>
        <a:bodyPr/>
        <a:lstStyle/>
        <a:p>
          <a:r>
            <a:rPr lang="en-US" sz="1900" b="1" dirty="0" smtClean="0"/>
            <a:t>Payment and ticketing</a:t>
          </a:r>
          <a:endParaRPr lang="ru-RU" sz="1900" b="1" dirty="0"/>
        </a:p>
      </dgm:t>
    </dgm:pt>
    <dgm:pt modelId="{EF657229-3437-4B7D-B0DF-7AC9D09B7B01}" type="parTrans" cxnId="{F31707B1-8983-4F83-B0D0-D4E26385192D}">
      <dgm:prSet/>
      <dgm:spPr/>
      <dgm:t>
        <a:bodyPr/>
        <a:lstStyle/>
        <a:p>
          <a:endParaRPr lang="ru-RU"/>
        </a:p>
      </dgm:t>
    </dgm:pt>
    <dgm:pt modelId="{E929FD1D-36DC-4682-A6AE-ED4A4727EE4F}" type="sibTrans" cxnId="{F31707B1-8983-4F83-B0D0-D4E26385192D}">
      <dgm:prSet/>
      <dgm:spPr/>
      <dgm:t>
        <a:bodyPr/>
        <a:lstStyle/>
        <a:p>
          <a:endParaRPr lang="ru-RU"/>
        </a:p>
      </dgm:t>
    </dgm:pt>
    <dgm:pt modelId="{A73B4D7A-AD14-45EB-91AA-6DF5B6123740}" type="pres">
      <dgm:prSet presAssocID="{DF01D746-821C-4DF2-9D93-0235B3F971D9}" presName="Name0" presStyleCnt="0">
        <dgm:presLayoutVars>
          <dgm:dir/>
          <dgm:animLvl val="lvl"/>
          <dgm:resizeHandles val="exact"/>
        </dgm:presLayoutVars>
      </dgm:prSet>
      <dgm:spPr/>
    </dgm:pt>
    <dgm:pt modelId="{52744A0A-AB8F-4430-95B9-2BDC5A968977}" type="pres">
      <dgm:prSet presAssocID="{7C9C4514-AAE2-45EB-941A-3C607E72C35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6670C-E30A-4A7B-8A32-CF9576D96421}" type="pres">
      <dgm:prSet presAssocID="{DE5742F5-54DD-4678-93C5-7D0501EB5544}" presName="parTxOnlySpace" presStyleCnt="0"/>
      <dgm:spPr/>
    </dgm:pt>
    <dgm:pt modelId="{A13DAA4E-5392-4D35-808B-E156FFB57114}" type="pres">
      <dgm:prSet presAssocID="{7A5A3899-E97C-49E3-8F0B-A3EA06D03B98}" presName="parTxOnly" presStyleLbl="node1" presStyleIdx="1" presStyleCnt="3" custLinFactNeighborY="-12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6E44F-9011-4198-8A0A-49164351B356}" type="pres">
      <dgm:prSet presAssocID="{1BC13FB6-3815-46BB-B981-57D793D9777E}" presName="parTxOnlySpace" presStyleCnt="0"/>
      <dgm:spPr/>
    </dgm:pt>
    <dgm:pt modelId="{0B749828-F323-4ADD-8961-4C369FE576A6}" type="pres">
      <dgm:prSet presAssocID="{5B54539B-828A-496B-8E24-E1D446996DE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7E179E-E433-43DC-BB49-BBD9FBD6E531}" type="presOf" srcId="{7A5A3899-E97C-49E3-8F0B-A3EA06D03B98}" destId="{A13DAA4E-5392-4D35-808B-E156FFB57114}" srcOrd="0" destOrd="0" presId="urn:microsoft.com/office/officeart/2005/8/layout/chevron1"/>
    <dgm:cxn modelId="{FF83DBB0-C02A-4BAD-9F68-A62CFFFAC278}" type="presOf" srcId="{DF01D746-821C-4DF2-9D93-0235B3F971D9}" destId="{A73B4D7A-AD14-45EB-91AA-6DF5B6123740}" srcOrd="0" destOrd="0" presId="urn:microsoft.com/office/officeart/2005/8/layout/chevron1"/>
    <dgm:cxn modelId="{7A10887B-FF74-4156-AC49-858B022AB3F5}" type="presOf" srcId="{5B54539B-828A-496B-8E24-E1D446996DE6}" destId="{0B749828-F323-4ADD-8961-4C369FE576A6}" srcOrd="0" destOrd="0" presId="urn:microsoft.com/office/officeart/2005/8/layout/chevron1"/>
    <dgm:cxn modelId="{7B1AF4A8-EF57-4893-8FC3-59773DF0B832}" type="presOf" srcId="{7C9C4514-AAE2-45EB-941A-3C607E72C357}" destId="{52744A0A-AB8F-4430-95B9-2BDC5A968977}" srcOrd="0" destOrd="0" presId="urn:microsoft.com/office/officeart/2005/8/layout/chevron1"/>
    <dgm:cxn modelId="{F31707B1-8983-4F83-B0D0-D4E26385192D}" srcId="{DF01D746-821C-4DF2-9D93-0235B3F971D9}" destId="{5B54539B-828A-496B-8E24-E1D446996DE6}" srcOrd="2" destOrd="0" parTransId="{EF657229-3437-4B7D-B0DF-7AC9D09B7B01}" sibTransId="{E929FD1D-36DC-4682-A6AE-ED4A4727EE4F}"/>
    <dgm:cxn modelId="{419906D3-B5E4-4CD2-BCC0-EC1D6F51D39F}" srcId="{DF01D746-821C-4DF2-9D93-0235B3F971D9}" destId="{7C9C4514-AAE2-45EB-941A-3C607E72C357}" srcOrd="0" destOrd="0" parTransId="{00069A7A-CD65-4F23-BCB1-F8655E3F1A31}" sibTransId="{DE5742F5-54DD-4678-93C5-7D0501EB5544}"/>
    <dgm:cxn modelId="{7C272FFD-7AE5-4936-89F0-154870B7174A}" srcId="{DF01D746-821C-4DF2-9D93-0235B3F971D9}" destId="{7A5A3899-E97C-49E3-8F0B-A3EA06D03B98}" srcOrd="1" destOrd="0" parTransId="{954CBEDF-20BF-4CE5-80F0-3ABBEC7A1785}" sibTransId="{1BC13FB6-3815-46BB-B981-57D793D9777E}"/>
    <dgm:cxn modelId="{F135F063-2EC0-4F15-A89E-B82F27EC5872}" type="presParOf" srcId="{A73B4D7A-AD14-45EB-91AA-6DF5B6123740}" destId="{52744A0A-AB8F-4430-95B9-2BDC5A968977}" srcOrd="0" destOrd="0" presId="urn:microsoft.com/office/officeart/2005/8/layout/chevron1"/>
    <dgm:cxn modelId="{D640682C-C093-4024-9059-D990209CD856}" type="presParOf" srcId="{A73B4D7A-AD14-45EB-91AA-6DF5B6123740}" destId="{3256670C-E30A-4A7B-8A32-CF9576D96421}" srcOrd="1" destOrd="0" presId="urn:microsoft.com/office/officeart/2005/8/layout/chevron1"/>
    <dgm:cxn modelId="{578DCE49-8B0A-409E-94CF-340171EC670E}" type="presParOf" srcId="{A73B4D7A-AD14-45EB-91AA-6DF5B6123740}" destId="{A13DAA4E-5392-4D35-808B-E156FFB57114}" srcOrd="2" destOrd="0" presId="urn:microsoft.com/office/officeart/2005/8/layout/chevron1"/>
    <dgm:cxn modelId="{09978C12-4971-4877-B26A-5A68A1534F9A}" type="presParOf" srcId="{A73B4D7A-AD14-45EB-91AA-6DF5B6123740}" destId="{CC16E44F-9011-4198-8A0A-49164351B356}" srcOrd="3" destOrd="0" presId="urn:microsoft.com/office/officeart/2005/8/layout/chevron1"/>
    <dgm:cxn modelId="{DFB80294-E2C8-4458-AE46-681532428900}" type="presParOf" srcId="{A73B4D7A-AD14-45EB-91AA-6DF5B6123740}" destId="{0B749828-F323-4ADD-8961-4C369FE576A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01D746-821C-4DF2-9D93-0235B3F971D9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7C9C4514-AAE2-45EB-941A-3C607E72C357}">
      <dgm:prSet phldrT="[Текст]" custT="1"/>
      <dgm:spPr>
        <a:solidFill>
          <a:srgbClr val="FDC900"/>
        </a:solidFill>
      </dgm:spPr>
      <dgm:t>
        <a:bodyPr/>
        <a:lstStyle/>
        <a:p>
          <a:r>
            <a:rPr lang="en-US" sz="1900" b="1" dirty="0" smtClean="0"/>
            <a:t>Confirm pricing</a:t>
          </a:r>
          <a:endParaRPr lang="ru-RU" sz="1900" b="1" dirty="0"/>
        </a:p>
      </dgm:t>
    </dgm:pt>
    <dgm:pt modelId="{00069A7A-CD65-4F23-BCB1-F8655E3F1A31}" type="parTrans" cxnId="{419906D3-B5E4-4CD2-BCC0-EC1D6F51D39F}">
      <dgm:prSet/>
      <dgm:spPr/>
      <dgm:t>
        <a:bodyPr/>
        <a:lstStyle/>
        <a:p>
          <a:endParaRPr lang="ru-RU" sz="1900"/>
        </a:p>
      </dgm:t>
    </dgm:pt>
    <dgm:pt modelId="{DE5742F5-54DD-4678-93C5-7D0501EB5544}" type="sibTrans" cxnId="{419906D3-B5E4-4CD2-BCC0-EC1D6F51D39F}">
      <dgm:prSet/>
      <dgm:spPr/>
      <dgm:t>
        <a:bodyPr/>
        <a:lstStyle/>
        <a:p>
          <a:endParaRPr lang="ru-RU" sz="1900"/>
        </a:p>
      </dgm:t>
    </dgm:pt>
    <dgm:pt modelId="{7A5A3899-E97C-49E3-8F0B-A3EA06D03B9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en-US" sz="1900" b="1" dirty="0" smtClean="0"/>
            <a:t>PNR Retrieve</a:t>
          </a:r>
          <a:endParaRPr lang="ru-RU" sz="1900" b="1" dirty="0"/>
        </a:p>
      </dgm:t>
    </dgm:pt>
    <dgm:pt modelId="{954CBEDF-20BF-4CE5-80F0-3ABBEC7A1785}" type="parTrans" cxnId="{7C272FFD-7AE5-4936-89F0-154870B7174A}">
      <dgm:prSet/>
      <dgm:spPr/>
      <dgm:t>
        <a:bodyPr/>
        <a:lstStyle/>
        <a:p>
          <a:endParaRPr lang="ru-RU" sz="1900"/>
        </a:p>
      </dgm:t>
    </dgm:pt>
    <dgm:pt modelId="{1BC13FB6-3815-46BB-B981-57D793D9777E}" type="sibTrans" cxnId="{7C272FFD-7AE5-4936-89F0-154870B7174A}">
      <dgm:prSet/>
      <dgm:spPr/>
      <dgm:t>
        <a:bodyPr/>
        <a:lstStyle/>
        <a:p>
          <a:endParaRPr lang="ru-RU" sz="1900"/>
        </a:p>
      </dgm:t>
    </dgm:pt>
    <dgm:pt modelId="{0FC76955-2DB1-40C6-879B-0BCE99A23AF9}">
      <dgm:prSet custT="1"/>
      <dgm:spPr/>
      <dgm:t>
        <a:bodyPr/>
        <a:lstStyle/>
        <a:p>
          <a:r>
            <a:rPr lang="en-GB" sz="1900" b="1" dirty="0" smtClean="0"/>
            <a:t>Fare Rules</a:t>
          </a:r>
          <a:endParaRPr lang="en-GB" sz="1900" b="1" dirty="0"/>
        </a:p>
      </dgm:t>
    </dgm:pt>
    <dgm:pt modelId="{6FBFAB15-F1DC-47CB-B308-E9AFF01F9467}" type="parTrans" cxnId="{D724B032-7D84-4EA7-A322-7304A92EE3DA}">
      <dgm:prSet/>
      <dgm:spPr/>
      <dgm:t>
        <a:bodyPr/>
        <a:lstStyle/>
        <a:p>
          <a:endParaRPr lang="ru-RU" sz="1900"/>
        </a:p>
      </dgm:t>
    </dgm:pt>
    <dgm:pt modelId="{64ED268B-E0BC-447B-A26F-B19B9B2D9323}" type="sibTrans" cxnId="{D724B032-7D84-4EA7-A322-7304A92EE3DA}">
      <dgm:prSet/>
      <dgm:spPr/>
      <dgm:t>
        <a:bodyPr/>
        <a:lstStyle/>
        <a:p>
          <a:endParaRPr lang="ru-RU" sz="1900"/>
        </a:p>
      </dgm:t>
    </dgm:pt>
    <dgm:pt modelId="{A73B4D7A-AD14-45EB-91AA-6DF5B6123740}" type="pres">
      <dgm:prSet presAssocID="{DF01D746-821C-4DF2-9D93-0235B3F971D9}" presName="Name0" presStyleCnt="0">
        <dgm:presLayoutVars>
          <dgm:dir/>
          <dgm:animLvl val="lvl"/>
          <dgm:resizeHandles val="exact"/>
        </dgm:presLayoutVars>
      </dgm:prSet>
      <dgm:spPr/>
    </dgm:pt>
    <dgm:pt modelId="{52744A0A-AB8F-4430-95B9-2BDC5A968977}" type="pres">
      <dgm:prSet presAssocID="{7C9C4514-AAE2-45EB-941A-3C607E72C35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6670C-E30A-4A7B-8A32-CF9576D96421}" type="pres">
      <dgm:prSet presAssocID="{DE5742F5-54DD-4678-93C5-7D0501EB5544}" presName="parTxOnlySpace" presStyleCnt="0"/>
      <dgm:spPr/>
    </dgm:pt>
    <dgm:pt modelId="{A13DAA4E-5392-4D35-808B-E156FFB57114}" type="pres">
      <dgm:prSet presAssocID="{7A5A3899-E97C-49E3-8F0B-A3EA06D03B98}" presName="parTxOnly" presStyleLbl="node1" presStyleIdx="1" presStyleCnt="3" custLinFactNeighborX="36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C46A0-F9E9-4BEB-B94E-AECFE65F9D80}" type="pres">
      <dgm:prSet presAssocID="{1BC13FB6-3815-46BB-B981-57D793D9777E}" presName="parTxOnlySpace" presStyleCnt="0"/>
      <dgm:spPr/>
    </dgm:pt>
    <dgm:pt modelId="{356B7A9D-34F9-49FC-A1EF-4D551D129F55}" type="pres">
      <dgm:prSet presAssocID="{0FC76955-2DB1-40C6-879B-0BCE99A23AF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7E541E8-AB42-41EE-9255-9987F9ABA9FB}" type="presOf" srcId="{DF01D746-821C-4DF2-9D93-0235B3F971D9}" destId="{A73B4D7A-AD14-45EB-91AA-6DF5B6123740}" srcOrd="0" destOrd="0" presId="urn:microsoft.com/office/officeart/2005/8/layout/chevron1"/>
    <dgm:cxn modelId="{9B326FBA-48B2-49CF-A24E-CFFA2BFD8A61}" type="presOf" srcId="{7A5A3899-E97C-49E3-8F0B-A3EA06D03B98}" destId="{A13DAA4E-5392-4D35-808B-E156FFB57114}" srcOrd="0" destOrd="0" presId="urn:microsoft.com/office/officeart/2005/8/layout/chevron1"/>
    <dgm:cxn modelId="{D724B032-7D84-4EA7-A322-7304A92EE3DA}" srcId="{DF01D746-821C-4DF2-9D93-0235B3F971D9}" destId="{0FC76955-2DB1-40C6-879B-0BCE99A23AF9}" srcOrd="2" destOrd="0" parTransId="{6FBFAB15-F1DC-47CB-B308-E9AFF01F9467}" sibTransId="{64ED268B-E0BC-447B-A26F-B19B9B2D9323}"/>
    <dgm:cxn modelId="{7C272FFD-7AE5-4936-89F0-154870B7174A}" srcId="{DF01D746-821C-4DF2-9D93-0235B3F971D9}" destId="{7A5A3899-E97C-49E3-8F0B-A3EA06D03B98}" srcOrd="1" destOrd="0" parTransId="{954CBEDF-20BF-4CE5-80F0-3ABBEC7A1785}" sibTransId="{1BC13FB6-3815-46BB-B981-57D793D9777E}"/>
    <dgm:cxn modelId="{AAB1A685-BC0C-4832-A13E-FFAC43D67895}" type="presOf" srcId="{0FC76955-2DB1-40C6-879B-0BCE99A23AF9}" destId="{356B7A9D-34F9-49FC-A1EF-4D551D129F55}" srcOrd="0" destOrd="0" presId="urn:microsoft.com/office/officeart/2005/8/layout/chevron1"/>
    <dgm:cxn modelId="{8CD554B4-7814-4736-8105-BF4B8B9C2108}" type="presOf" srcId="{7C9C4514-AAE2-45EB-941A-3C607E72C357}" destId="{52744A0A-AB8F-4430-95B9-2BDC5A968977}" srcOrd="0" destOrd="0" presId="urn:microsoft.com/office/officeart/2005/8/layout/chevron1"/>
    <dgm:cxn modelId="{419906D3-B5E4-4CD2-BCC0-EC1D6F51D39F}" srcId="{DF01D746-821C-4DF2-9D93-0235B3F971D9}" destId="{7C9C4514-AAE2-45EB-941A-3C607E72C357}" srcOrd="0" destOrd="0" parTransId="{00069A7A-CD65-4F23-BCB1-F8655E3F1A31}" sibTransId="{DE5742F5-54DD-4678-93C5-7D0501EB5544}"/>
    <dgm:cxn modelId="{4C3D86DE-3E2A-41BD-B757-EC542ABFAEF7}" type="presParOf" srcId="{A73B4D7A-AD14-45EB-91AA-6DF5B6123740}" destId="{52744A0A-AB8F-4430-95B9-2BDC5A968977}" srcOrd="0" destOrd="0" presId="urn:microsoft.com/office/officeart/2005/8/layout/chevron1"/>
    <dgm:cxn modelId="{DA4EDEE7-3E9E-4574-8D0C-BA1DD5FAEB87}" type="presParOf" srcId="{A73B4D7A-AD14-45EB-91AA-6DF5B6123740}" destId="{3256670C-E30A-4A7B-8A32-CF9576D96421}" srcOrd="1" destOrd="0" presId="urn:microsoft.com/office/officeart/2005/8/layout/chevron1"/>
    <dgm:cxn modelId="{EBFE50BE-7AF2-4DDA-992F-D7302BE44229}" type="presParOf" srcId="{A73B4D7A-AD14-45EB-91AA-6DF5B6123740}" destId="{A13DAA4E-5392-4D35-808B-E156FFB57114}" srcOrd="2" destOrd="0" presId="urn:microsoft.com/office/officeart/2005/8/layout/chevron1"/>
    <dgm:cxn modelId="{F89AAF41-4D6F-4B67-9E3E-FF03D05F1766}" type="presParOf" srcId="{A73B4D7A-AD14-45EB-91AA-6DF5B6123740}" destId="{D3CC46A0-F9E9-4BEB-B94E-AECFE65F9D80}" srcOrd="3" destOrd="0" presId="urn:microsoft.com/office/officeart/2005/8/layout/chevron1"/>
    <dgm:cxn modelId="{01EC7334-0973-48E1-9B3F-6AA599E72DEA}" type="presParOf" srcId="{A73B4D7A-AD14-45EB-91AA-6DF5B6123740}" destId="{356B7A9D-34F9-49FC-A1EF-4D551D129F5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01D746-821C-4DF2-9D93-0235B3F971D9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7C9C4514-AAE2-45EB-941A-3C607E72C357}">
      <dgm:prSet phldrT="[Текст]" custT="1"/>
      <dgm:spPr/>
      <dgm:t>
        <a:bodyPr/>
        <a:lstStyle/>
        <a:p>
          <a:r>
            <a:rPr lang="en-GB" sz="1900" b="1" dirty="0" smtClean="0"/>
            <a:t>Service List</a:t>
          </a:r>
          <a:endParaRPr lang="ru-RU" sz="1900" b="1" dirty="0"/>
        </a:p>
      </dgm:t>
    </dgm:pt>
    <dgm:pt modelId="{00069A7A-CD65-4F23-BCB1-F8655E3F1A31}" type="parTrans" cxnId="{419906D3-B5E4-4CD2-BCC0-EC1D6F51D39F}">
      <dgm:prSet/>
      <dgm:spPr/>
      <dgm:t>
        <a:bodyPr/>
        <a:lstStyle/>
        <a:p>
          <a:endParaRPr lang="ru-RU" sz="1900" b="1"/>
        </a:p>
      </dgm:t>
    </dgm:pt>
    <dgm:pt modelId="{DE5742F5-54DD-4678-93C5-7D0501EB5544}" type="sibTrans" cxnId="{419906D3-B5E4-4CD2-BCC0-EC1D6F51D39F}">
      <dgm:prSet/>
      <dgm:spPr/>
      <dgm:t>
        <a:bodyPr/>
        <a:lstStyle/>
        <a:p>
          <a:endParaRPr lang="ru-RU" sz="1900" b="1"/>
        </a:p>
      </dgm:t>
    </dgm:pt>
    <dgm:pt modelId="{7A5A3899-E97C-49E3-8F0B-A3EA06D03B98}">
      <dgm:prSet phldrT="[Текст]" custT="1"/>
      <dgm:spPr/>
      <dgm:t>
        <a:bodyPr/>
        <a:lstStyle/>
        <a:p>
          <a:r>
            <a:rPr lang="en-GB" sz="1900" b="1" dirty="0" smtClean="0"/>
            <a:t>Seat Availability</a:t>
          </a:r>
          <a:endParaRPr lang="ru-RU" sz="1900" b="1" dirty="0"/>
        </a:p>
      </dgm:t>
    </dgm:pt>
    <dgm:pt modelId="{954CBEDF-20BF-4CE5-80F0-3ABBEC7A1785}" type="parTrans" cxnId="{7C272FFD-7AE5-4936-89F0-154870B7174A}">
      <dgm:prSet/>
      <dgm:spPr/>
      <dgm:t>
        <a:bodyPr/>
        <a:lstStyle/>
        <a:p>
          <a:endParaRPr lang="ru-RU" sz="1900" b="1"/>
        </a:p>
      </dgm:t>
    </dgm:pt>
    <dgm:pt modelId="{1BC13FB6-3815-46BB-B981-57D793D9777E}" type="sibTrans" cxnId="{7C272FFD-7AE5-4936-89F0-154870B7174A}">
      <dgm:prSet/>
      <dgm:spPr/>
      <dgm:t>
        <a:bodyPr/>
        <a:lstStyle/>
        <a:p>
          <a:endParaRPr lang="ru-RU" sz="1900" b="1"/>
        </a:p>
      </dgm:t>
    </dgm:pt>
    <dgm:pt modelId="{28012015-99E2-4F67-8140-8A726839D26C}">
      <dgm:prSet custT="1"/>
      <dgm:spPr/>
      <dgm:t>
        <a:bodyPr/>
        <a:lstStyle/>
        <a:p>
          <a:r>
            <a:rPr lang="en-GB" sz="1900" b="1" dirty="0" smtClean="0"/>
            <a:t>Order Change</a:t>
          </a:r>
          <a:endParaRPr lang="en-GB" sz="1900" b="1" dirty="0"/>
        </a:p>
      </dgm:t>
    </dgm:pt>
    <dgm:pt modelId="{D11309EA-4204-4BA4-9577-26E214764BC6}" type="parTrans" cxnId="{6853B997-3E4C-4C3F-A4ED-5C2B830379BC}">
      <dgm:prSet/>
      <dgm:spPr/>
      <dgm:t>
        <a:bodyPr/>
        <a:lstStyle/>
        <a:p>
          <a:endParaRPr lang="ru-RU" sz="1900" b="1"/>
        </a:p>
      </dgm:t>
    </dgm:pt>
    <dgm:pt modelId="{97104AE7-C609-4941-9463-4059E41CEC59}" type="sibTrans" cxnId="{6853B997-3E4C-4C3F-A4ED-5C2B830379BC}">
      <dgm:prSet/>
      <dgm:spPr/>
      <dgm:t>
        <a:bodyPr/>
        <a:lstStyle/>
        <a:p>
          <a:endParaRPr lang="ru-RU" sz="1900" b="1"/>
        </a:p>
      </dgm:t>
    </dgm:pt>
    <dgm:pt modelId="{A73B4D7A-AD14-45EB-91AA-6DF5B6123740}" type="pres">
      <dgm:prSet presAssocID="{DF01D746-821C-4DF2-9D93-0235B3F971D9}" presName="Name0" presStyleCnt="0">
        <dgm:presLayoutVars>
          <dgm:dir/>
          <dgm:animLvl val="lvl"/>
          <dgm:resizeHandles val="exact"/>
        </dgm:presLayoutVars>
      </dgm:prSet>
      <dgm:spPr/>
    </dgm:pt>
    <dgm:pt modelId="{52744A0A-AB8F-4430-95B9-2BDC5A968977}" type="pres">
      <dgm:prSet presAssocID="{7C9C4514-AAE2-45EB-941A-3C607E72C35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6670C-E30A-4A7B-8A32-CF9576D96421}" type="pres">
      <dgm:prSet presAssocID="{DE5742F5-54DD-4678-93C5-7D0501EB5544}" presName="parTxOnlySpace" presStyleCnt="0"/>
      <dgm:spPr/>
    </dgm:pt>
    <dgm:pt modelId="{A13DAA4E-5392-4D35-808B-E156FFB57114}" type="pres">
      <dgm:prSet presAssocID="{7A5A3899-E97C-49E3-8F0B-A3EA06D03B9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B0A03-E87F-4E20-B9DC-E8D5AAB91B92}" type="pres">
      <dgm:prSet presAssocID="{1BC13FB6-3815-46BB-B981-57D793D9777E}" presName="parTxOnlySpace" presStyleCnt="0"/>
      <dgm:spPr/>
    </dgm:pt>
    <dgm:pt modelId="{6EE5ECFC-5751-48F3-914A-839B4E4C9A10}" type="pres">
      <dgm:prSet presAssocID="{28012015-99E2-4F67-8140-8A726839D26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491A6AC-28E3-4B16-8C57-DBF694935303}" type="presOf" srcId="{28012015-99E2-4F67-8140-8A726839D26C}" destId="{6EE5ECFC-5751-48F3-914A-839B4E4C9A10}" srcOrd="0" destOrd="0" presId="urn:microsoft.com/office/officeart/2005/8/layout/chevron1"/>
    <dgm:cxn modelId="{26B3F1BA-AC35-4DDB-91D7-3DA647FCDDB7}" type="presOf" srcId="{7A5A3899-E97C-49E3-8F0B-A3EA06D03B98}" destId="{A13DAA4E-5392-4D35-808B-E156FFB57114}" srcOrd="0" destOrd="0" presId="urn:microsoft.com/office/officeart/2005/8/layout/chevron1"/>
    <dgm:cxn modelId="{7E2164D8-5712-4EF0-8985-FE8407070801}" type="presOf" srcId="{DF01D746-821C-4DF2-9D93-0235B3F971D9}" destId="{A73B4D7A-AD14-45EB-91AA-6DF5B6123740}" srcOrd="0" destOrd="0" presId="urn:microsoft.com/office/officeart/2005/8/layout/chevron1"/>
    <dgm:cxn modelId="{6853B997-3E4C-4C3F-A4ED-5C2B830379BC}" srcId="{DF01D746-821C-4DF2-9D93-0235B3F971D9}" destId="{28012015-99E2-4F67-8140-8A726839D26C}" srcOrd="2" destOrd="0" parTransId="{D11309EA-4204-4BA4-9577-26E214764BC6}" sibTransId="{97104AE7-C609-4941-9463-4059E41CEC59}"/>
    <dgm:cxn modelId="{7C272FFD-7AE5-4936-89F0-154870B7174A}" srcId="{DF01D746-821C-4DF2-9D93-0235B3F971D9}" destId="{7A5A3899-E97C-49E3-8F0B-A3EA06D03B98}" srcOrd="1" destOrd="0" parTransId="{954CBEDF-20BF-4CE5-80F0-3ABBEC7A1785}" sibTransId="{1BC13FB6-3815-46BB-B981-57D793D9777E}"/>
    <dgm:cxn modelId="{5D85700A-6B77-4AA0-9DCA-E53D4C66FE9A}" type="presOf" srcId="{7C9C4514-AAE2-45EB-941A-3C607E72C357}" destId="{52744A0A-AB8F-4430-95B9-2BDC5A968977}" srcOrd="0" destOrd="0" presId="urn:microsoft.com/office/officeart/2005/8/layout/chevron1"/>
    <dgm:cxn modelId="{419906D3-B5E4-4CD2-BCC0-EC1D6F51D39F}" srcId="{DF01D746-821C-4DF2-9D93-0235B3F971D9}" destId="{7C9C4514-AAE2-45EB-941A-3C607E72C357}" srcOrd="0" destOrd="0" parTransId="{00069A7A-CD65-4F23-BCB1-F8655E3F1A31}" sibTransId="{DE5742F5-54DD-4678-93C5-7D0501EB5544}"/>
    <dgm:cxn modelId="{A9B8F577-3B5A-4C0C-89B2-B56DA3D4DEB7}" type="presParOf" srcId="{A73B4D7A-AD14-45EB-91AA-6DF5B6123740}" destId="{52744A0A-AB8F-4430-95B9-2BDC5A968977}" srcOrd="0" destOrd="0" presId="urn:microsoft.com/office/officeart/2005/8/layout/chevron1"/>
    <dgm:cxn modelId="{83D73D76-636A-404B-B8FD-29A419E42972}" type="presParOf" srcId="{A73B4D7A-AD14-45EB-91AA-6DF5B6123740}" destId="{3256670C-E30A-4A7B-8A32-CF9576D96421}" srcOrd="1" destOrd="0" presId="urn:microsoft.com/office/officeart/2005/8/layout/chevron1"/>
    <dgm:cxn modelId="{4605CB7C-9007-4169-9C49-410620C52039}" type="presParOf" srcId="{A73B4D7A-AD14-45EB-91AA-6DF5B6123740}" destId="{A13DAA4E-5392-4D35-808B-E156FFB57114}" srcOrd="2" destOrd="0" presId="urn:microsoft.com/office/officeart/2005/8/layout/chevron1"/>
    <dgm:cxn modelId="{2B9834D5-E664-46A8-9E69-7E4FCA8390C4}" type="presParOf" srcId="{A73B4D7A-AD14-45EB-91AA-6DF5B6123740}" destId="{DA8B0A03-E87F-4E20-B9DC-E8D5AAB91B92}" srcOrd="3" destOrd="0" presId="urn:microsoft.com/office/officeart/2005/8/layout/chevron1"/>
    <dgm:cxn modelId="{299121C4-40C0-4C81-950F-FA93E5E38ABB}" type="presParOf" srcId="{A73B4D7A-AD14-45EB-91AA-6DF5B6123740}" destId="{6EE5ECFC-5751-48F3-914A-839B4E4C9A1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01D746-821C-4DF2-9D93-0235B3F971D9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7EB2E4F-415D-4B6E-AB3B-8C55B32D49E6}">
      <dgm:prSet custT="1"/>
      <dgm:spPr/>
      <dgm:t>
        <a:bodyPr/>
        <a:lstStyle/>
        <a:p>
          <a:r>
            <a:rPr lang="en-GB" sz="1900" b="1" dirty="0" smtClean="0"/>
            <a:t>Order Cancel 19.2</a:t>
          </a:r>
          <a:endParaRPr lang="en-GB" sz="1900" b="1" dirty="0"/>
        </a:p>
      </dgm:t>
    </dgm:pt>
    <dgm:pt modelId="{48A8BDE9-21D2-4C8D-99D8-170108B17A60}" type="parTrans" cxnId="{09FD677C-C86A-4F32-9A2D-817B39ECC19D}">
      <dgm:prSet/>
      <dgm:spPr/>
      <dgm:t>
        <a:bodyPr/>
        <a:lstStyle/>
        <a:p>
          <a:endParaRPr lang="ru-RU" sz="1900"/>
        </a:p>
      </dgm:t>
    </dgm:pt>
    <dgm:pt modelId="{1D6E12BB-02C3-4294-87AA-E9FCBBE2FF45}" type="sibTrans" cxnId="{09FD677C-C86A-4F32-9A2D-817B39ECC19D}">
      <dgm:prSet/>
      <dgm:spPr/>
      <dgm:t>
        <a:bodyPr/>
        <a:lstStyle/>
        <a:p>
          <a:endParaRPr lang="ru-RU" sz="1900"/>
        </a:p>
      </dgm:t>
    </dgm:pt>
    <dgm:pt modelId="{944C41BE-7102-4240-8377-A5D06F63BC60}">
      <dgm:prSet custT="1"/>
      <dgm:spPr/>
      <dgm:t>
        <a:bodyPr/>
        <a:lstStyle/>
        <a:p>
          <a:r>
            <a:rPr lang="en-GB" sz="1900" b="1" dirty="0" smtClean="0"/>
            <a:t>Query Report (TJQ)</a:t>
          </a:r>
          <a:endParaRPr lang="en-GB" sz="1900" b="1" dirty="0"/>
        </a:p>
      </dgm:t>
    </dgm:pt>
    <dgm:pt modelId="{615C4B88-F20B-404D-86CB-F6717661F4F6}" type="parTrans" cxnId="{B40B8BF7-F4B1-4A0F-BA1B-3384D84B4F8A}">
      <dgm:prSet/>
      <dgm:spPr/>
      <dgm:t>
        <a:bodyPr/>
        <a:lstStyle/>
        <a:p>
          <a:endParaRPr lang="ru-RU" sz="1900"/>
        </a:p>
      </dgm:t>
    </dgm:pt>
    <dgm:pt modelId="{9A85AB6C-4236-465F-AE74-02B6B3825222}" type="sibTrans" cxnId="{B40B8BF7-F4B1-4A0F-BA1B-3384D84B4F8A}">
      <dgm:prSet/>
      <dgm:spPr/>
      <dgm:t>
        <a:bodyPr/>
        <a:lstStyle/>
        <a:p>
          <a:endParaRPr lang="ru-RU" sz="1900"/>
        </a:p>
      </dgm:t>
    </dgm:pt>
    <dgm:pt modelId="{A73B4D7A-AD14-45EB-91AA-6DF5B6123740}" type="pres">
      <dgm:prSet presAssocID="{DF01D746-821C-4DF2-9D93-0235B3F971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4408C7D-DA53-4E97-8DEC-C6522C99392B}" type="pres">
      <dgm:prSet presAssocID="{17EB2E4F-415D-4B6E-AB3B-8C55B32D49E6}" presName="parTxOnly" presStyleLbl="node1" presStyleIdx="0" presStyleCnt="2" custLinFactNeighborX="1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C8C08B-DF6C-43C8-8273-928E3A70AE9A}" type="pres">
      <dgm:prSet presAssocID="{1D6E12BB-02C3-4294-87AA-E9FCBBE2FF45}" presName="parTxOnlySpace" presStyleCnt="0"/>
      <dgm:spPr/>
    </dgm:pt>
    <dgm:pt modelId="{6E186BED-B081-4EBE-B7E4-C6A48ED781C3}" type="pres">
      <dgm:prSet presAssocID="{944C41BE-7102-4240-8377-A5D06F63BC60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D677C-C86A-4F32-9A2D-817B39ECC19D}" srcId="{DF01D746-821C-4DF2-9D93-0235B3F971D9}" destId="{17EB2E4F-415D-4B6E-AB3B-8C55B32D49E6}" srcOrd="0" destOrd="0" parTransId="{48A8BDE9-21D2-4C8D-99D8-170108B17A60}" sibTransId="{1D6E12BB-02C3-4294-87AA-E9FCBBE2FF45}"/>
    <dgm:cxn modelId="{4472FB67-FFA1-4529-8210-1C23F00AFA65}" type="presOf" srcId="{17EB2E4F-415D-4B6E-AB3B-8C55B32D49E6}" destId="{84408C7D-DA53-4E97-8DEC-C6522C99392B}" srcOrd="0" destOrd="0" presId="urn:microsoft.com/office/officeart/2005/8/layout/chevron1"/>
    <dgm:cxn modelId="{FD70D1DF-CB2E-4943-AEEA-A575E09EB6A6}" type="presOf" srcId="{DF01D746-821C-4DF2-9D93-0235B3F971D9}" destId="{A73B4D7A-AD14-45EB-91AA-6DF5B6123740}" srcOrd="0" destOrd="0" presId="urn:microsoft.com/office/officeart/2005/8/layout/chevron1"/>
    <dgm:cxn modelId="{B40B8BF7-F4B1-4A0F-BA1B-3384D84B4F8A}" srcId="{DF01D746-821C-4DF2-9D93-0235B3F971D9}" destId="{944C41BE-7102-4240-8377-A5D06F63BC60}" srcOrd="1" destOrd="0" parTransId="{615C4B88-F20B-404D-86CB-F6717661F4F6}" sibTransId="{9A85AB6C-4236-465F-AE74-02B6B3825222}"/>
    <dgm:cxn modelId="{78621FAD-7C52-4D07-98E9-DBA72133F489}" type="presOf" srcId="{944C41BE-7102-4240-8377-A5D06F63BC60}" destId="{6E186BED-B081-4EBE-B7E4-C6A48ED781C3}" srcOrd="0" destOrd="0" presId="urn:microsoft.com/office/officeart/2005/8/layout/chevron1"/>
    <dgm:cxn modelId="{27107220-0988-49CC-9418-09F1EE5DD8E1}" type="presParOf" srcId="{A73B4D7A-AD14-45EB-91AA-6DF5B6123740}" destId="{84408C7D-DA53-4E97-8DEC-C6522C99392B}" srcOrd="0" destOrd="0" presId="urn:microsoft.com/office/officeart/2005/8/layout/chevron1"/>
    <dgm:cxn modelId="{8E07EF2F-6495-4EC9-905A-A2670C86E97F}" type="presParOf" srcId="{A73B4D7A-AD14-45EB-91AA-6DF5B6123740}" destId="{02C8C08B-DF6C-43C8-8273-928E3A70AE9A}" srcOrd="1" destOrd="0" presId="urn:microsoft.com/office/officeart/2005/8/layout/chevron1"/>
    <dgm:cxn modelId="{42BE373F-54C1-4C64-963C-998CE8071998}" type="presParOf" srcId="{A73B4D7A-AD14-45EB-91AA-6DF5B6123740}" destId="{6E186BED-B081-4EBE-B7E4-C6A48ED781C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9F1FAF-B623-4D83-B358-38EC6DE07C66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7290F6-BF9C-4406-869A-7ACC80A608DD}">
      <dgm:prSet custT="1"/>
      <dgm:spPr/>
      <dgm:t>
        <a:bodyPr/>
        <a:lstStyle/>
        <a:p>
          <a:r>
            <a:rPr lang="en-US" sz="1000" dirty="0" smtClean="0"/>
            <a:t>Add SEMN SSR to the PNR </a:t>
          </a:r>
          <a:endParaRPr lang="ru-RU" sz="1000" dirty="0"/>
        </a:p>
      </dgm:t>
    </dgm:pt>
    <dgm:pt modelId="{C1FA3E3E-0C07-4D29-857A-CC61179872C8}" type="parTrans" cxnId="{754E6088-AE43-4E32-A2AF-F09AB2492BBB}">
      <dgm:prSet/>
      <dgm:spPr/>
      <dgm:t>
        <a:bodyPr/>
        <a:lstStyle/>
        <a:p>
          <a:endParaRPr lang="ru-RU"/>
        </a:p>
      </dgm:t>
    </dgm:pt>
    <dgm:pt modelId="{834E1374-2650-4337-8E5A-15A8A46F3996}" type="sibTrans" cxnId="{754E6088-AE43-4E32-A2AF-F09AB2492BBB}">
      <dgm:prSet/>
      <dgm:spPr/>
      <dgm:t>
        <a:bodyPr/>
        <a:lstStyle/>
        <a:p>
          <a:endParaRPr lang="ru-RU"/>
        </a:p>
      </dgm:t>
    </dgm:pt>
    <dgm:pt modelId="{E5998895-FC69-49FA-A786-49690CE1E38D}">
      <dgm:prSet custT="1"/>
      <dgm:spPr/>
      <dgm:t>
        <a:bodyPr/>
        <a:lstStyle/>
        <a:p>
          <a:r>
            <a:rPr lang="en-GB" sz="1000" b="0" i="0" u="none" dirty="0" smtClean="0"/>
            <a:t>Flight + Ancillary Offers within AirShopping Request Search (before PNR creation)</a:t>
          </a:r>
          <a:endParaRPr lang="ru-RU" sz="1000" dirty="0"/>
        </a:p>
      </dgm:t>
    </dgm:pt>
    <dgm:pt modelId="{88319879-30BB-454A-B4AE-98BC2E8C4325}" type="parTrans" cxnId="{01FBC7C6-93B6-44E6-AD26-E73C82ECE88A}">
      <dgm:prSet/>
      <dgm:spPr/>
      <dgm:t>
        <a:bodyPr/>
        <a:lstStyle/>
        <a:p>
          <a:endParaRPr lang="ru-RU"/>
        </a:p>
      </dgm:t>
    </dgm:pt>
    <dgm:pt modelId="{69DCEA15-E07D-414F-BAA7-C1F91FAA9459}" type="sibTrans" cxnId="{01FBC7C6-93B6-44E6-AD26-E73C82ECE88A}">
      <dgm:prSet/>
      <dgm:spPr/>
      <dgm:t>
        <a:bodyPr/>
        <a:lstStyle/>
        <a:p>
          <a:endParaRPr lang="ru-RU"/>
        </a:p>
      </dgm:t>
    </dgm:pt>
    <dgm:pt modelId="{0FA1FA29-7DC9-4AD9-BB92-5090FCAEEB7E}">
      <dgm:prSet custT="1"/>
      <dgm:spPr/>
      <dgm:t>
        <a:bodyPr/>
        <a:lstStyle/>
        <a:p>
          <a:r>
            <a:rPr lang="en-US" sz="1700" b="0" dirty="0" smtClean="0">
              <a:effectLst/>
              <a:latin typeface="+mn-lt"/>
            </a:rPr>
            <a:t>Q4 (December)</a:t>
          </a:r>
          <a:endParaRPr lang="ru-RU" sz="1700" b="0" dirty="0">
            <a:effectLst/>
            <a:latin typeface="+mn-lt"/>
          </a:endParaRPr>
        </a:p>
      </dgm:t>
    </dgm:pt>
    <dgm:pt modelId="{12BA71F7-B9C7-4A0C-84AA-A32A37D10DF1}" type="sibTrans" cxnId="{47C8EE28-10DC-42FB-9E6D-5399E561DC25}">
      <dgm:prSet/>
      <dgm:spPr/>
      <dgm:t>
        <a:bodyPr/>
        <a:lstStyle/>
        <a:p>
          <a:endParaRPr lang="ru-RU"/>
        </a:p>
      </dgm:t>
    </dgm:pt>
    <dgm:pt modelId="{37D96270-587A-47F5-BDB3-9B2423297A3C}" type="parTrans" cxnId="{47C8EE28-10DC-42FB-9E6D-5399E561DC25}">
      <dgm:prSet/>
      <dgm:spPr/>
      <dgm:t>
        <a:bodyPr/>
        <a:lstStyle/>
        <a:p>
          <a:endParaRPr lang="ru-RU"/>
        </a:p>
      </dgm:t>
    </dgm:pt>
    <dgm:pt modelId="{0BBAB90B-B7DD-4A63-9EB1-2FDB47D043DD}" type="pres">
      <dgm:prSet presAssocID="{429F1FAF-B623-4D83-B358-38EC6DE07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F29EC1-23DA-47F7-AD36-0BD2937091BE}" type="pres">
      <dgm:prSet presAssocID="{0FA1FA29-7DC9-4AD9-BB92-5090FCAEEB7E}" presName="vertFlow" presStyleCnt="0"/>
      <dgm:spPr/>
    </dgm:pt>
    <dgm:pt modelId="{8CB11559-BA40-4D38-8491-CA9634D1099B}" type="pres">
      <dgm:prSet presAssocID="{0FA1FA29-7DC9-4AD9-BB92-5090FCAEEB7E}" presName="header" presStyleLbl="node1" presStyleIdx="0" presStyleCnt="1" custLinFactNeighborX="-22185" custLinFactNeighborY="-491"/>
      <dgm:spPr/>
      <dgm:t>
        <a:bodyPr/>
        <a:lstStyle/>
        <a:p>
          <a:endParaRPr lang="ru-RU"/>
        </a:p>
      </dgm:t>
    </dgm:pt>
    <dgm:pt modelId="{75F2B1FE-2B27-47C7-9B17-1274B30D8BDA}" type="pres">
      <dgm:prSet presAssocID="{C1FA3E3E-0C07-4D29-857A-CC61179872C8}" presName="parTrans" presStyleLbl="sibTrans2D1" presStyleIdx="0" presStyleCnt="2"/>
      <dgm:spPr/>
      <dgm:t>
        <a:bodyPr/>
        <a:lstStyle/>
        <a:p>
          <a:endParaRPr lang="uk-UA"/>
        </a:p>
      </dgm:t>
    </dgm:pt>
    <dgm:pt modelId="{83145BD6-AD35-418B-8B86-900B03DB7D29}" type="pres">
      <dgm:prSet presAssocID="{487290F6-BF9C-4406-869A-7ACC80A608DD}" presName="child" presStyleLbl="alignAccFollowNode1" presStyleIdx="0" presStyleCnt="2" custLinFactNeighborX="-22185" custLinFactNeighborY="14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4B9C8-D24C-4A60-B94B-418A91A40246}" type="pres">
      <dgm:prSet presAssocID="{834E1374-2650-4337-8E5A-15A8A46F3996}" presName="sibTrans" presStyleLbl="sibTrans2D1" presStyleIdx="1" presStyleCnt="2"/>
      <dgm:spPr/>
      <dgm:t>
        <a:bodyPr/>
        <a:lstStyle/>
        <a:p>
          <a:endParaRPr lang="uk-UA"/>
        </a:p>
      </dgm:t>
    </dgm:pt>
    <dgm:pt modelId="{21EB37E5-7A2B-48C6-B0AD-674988930B14}" type="pres">
      <dgm:prSet presAssocID="{E5998895-FC69-49FA-A786-49690CE1E38D}" presName="child" presStyleLbl="alignAccFollowNode1" presStyleIdx="1" presStyleCnt="2" custLinFactNeighborX="-22185" custLinFactNeighborY="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FBC7C6-93B6-44E6-AD26-E73C82ECE88A}" srcId="{0FA1FA29-7DC9-4AD9-BB92-5090FCAEEB7E}" destId="{E5998895-FC69-49FA-A786-49690CE1E38D}" srcOrd="1" destOrd="0" parTransId="{88319879-30BB-454A-B4AE-98BC2E8C4325}" sibTransId="{69DCEA15-E07D-414F-BAA7-C1F91FAA9459}"/>
    <dgm:cxn modelId="{754E6088-AE43-4E32-A2AF-F09AB2492BBB}" srcId="{0FA1FA29-7DC9-4AD9-BB92-5090FCAEEB7E}" destId="{487290F6-BF9C-4406-869A-7ACC80A608DD}" srcOrd="0" destOrd="0" parTransId="{C1FA3E3E-0C07-4D29-857A-CC61179872C8}" sibTransId="{834E1374-2650-4337-8E5A-15A8A46F3996}"/>
    <dgm:cxn modelId="{247A41D4-35E4-4468-9808-3FBC2ABC1DB5}" type="presOf" srcId="{487290F6-BF9C-4406-869A-7ACC80A608DD}" destId="{83145BD6-AD35-418B-8B86-900B03DB7D29}" srcOrd="0" destOrd="0" presId="urn:microsoft.com/office/officeart/2005/8/layout/lProcess1"/>
    <dgm:cxn modelId="{EC378B3C-060D-4797-90EE-30BAE493ACF2}" type="presOf" srcId="{C1FA3E3E-0C07-4D29-857A-CC61179872C8}" destId="{75F2B1FE-2B27-47C7-9B17-1274B30D8BDA}" srcOrd="0" destOrd="0" presId="urn:microsoft.com/office/officeart/2005/8/layout/lProcess1"/>
    <dgm:cxn modelId="{32A5934C-5BB9-47C9-B322-C1DA655BE4F4}" type="presOf" srcId="{E5998895-FC69-49FA-A786-49690CE1E38D}" destId="{21EB37E5-7A2B-48C6-B0AD-674988930B14}" srcOrd="0" destOrd="0" presId="urn:microsoft.com/office/officeart/2005/8/layout/lProcess1"/>
    <dgm:cxn modelId="{B11CCB48-53E9-40D4-982B-303C1D973403}" type="presOf" srcId="{834E1374-2650-4337-8E5A-15A8A46F3996}" destId="{1FB4B9C8-D24C-4A60-B94B-418A91A40246}" srcOrd="0" destOrd="0" presId="urn:microsoft.com/office/officeart/2005/8/layout/lProcess1"/>
    <dgm:cxn modelId="{47C8EE28-10DC-42FB-9E6D-5399E561DC25}" srcId="{429F1FAF-B623-4D83-B358-38EC6DE07C66}" destId="{0FA1FA29-7DC9-4AD9-BB92-5090FCAEEB7E}" srcOrd="0" destOrd="0" parTransId="{37D96270-587A-47F5-BDB3-9B2423297A3C}" sibTransId="{12BA71F7-B9C7-4A0C-84AA-A32A37D10DF1}"/>
    <dgm:cxn modelId="{18EF485F-A477-4EF1-BC3F-F2C3F09E2FA0}" type="presOf" srcId="{429F1FAF-B623-4D83-B358-38EC6DE07C66}" destId="{0BBAB90B-B7DD-4A63-9EB1-2FDB47D043DD}" srcOrd="0" destOrd="0" presId="urn:microsoft.com/office/officeart/2005/8/layout/lProcess1"/>
    <dgm:cxn modelId="{FDC5356E-3566-44BE-BF0D-AEA73E69DD58}" type="presOf" srcId="{0FA1FA29-7DC9-4AD9-BB92-5090FCAEEB7E}" destId="{8CB11559-BA40-4D38-8491-CA9634D1099B}" srcOrd="0" destOrd="0" presId="urn:microsoft.com/office/officeart/2005/8/layout/lProcess1"/>
    <dgm:cxn modelId="{E1B5F657-0464-48ED-9C26-184809126CA6}" type="presParOf" srcId="{0BBAB90B-B7DD-4A63-9EB1-2FDB47D043DD}" destId="{D5F29EC1-23DA-47F7-AD36-0BD2937091BE}" srcOrd="0" destOrd="0" presId="urn:microsoft.com/office/officeart/2005/8/layout/lProcess1"/>
    <dgm:cxn modelId="{A2115BEF-B752-47D8-818F-9592A6370A75}" type="presParOf" srcId="{D5F29EC1-23DA-47F7-AD36-0BD2937091BE}" destId="{8CB11559-BA40-4D38-8491-CA9634D1099B}" srcOrd="0" destOrd="0" presId="urn:microsoft.com/office/officeart/2005/8/layout/lProcess1"/>
    <dgm:cxn modelId="{18E1040D-9717-4497-AAF2-8ED4B71506F1}" type="presParOf" srcId="{D5F29EC1-23DA-47F7-AD36-0BD2937091BE}" destId="{75F2B1FE-2B27-47C7-9B17-1274B30D8BDA}" srcOrd="1" destOrd="0" presId="urn:microsoft.com/office/officeart/2005/8/layout/lProcess1"/>
    <dgm:cxn modelId="{B5ABFF7D-2E17-4D13-B349-D1BBF7986292}" type="presParOf" srcId="{D5F29EC1-23DA-47F7-AD36-0BD2937091BE}" destId="{83145BD6-AD35-418B-8B86-900B03DB7D29}" srcOrd="2" destOrd="0" presId="urn:microsoft.com/office/officeart/2005/8/layout/lProcess1"/>
    <dgm:cxn modelId="{131ADAA3-179E-4F0F-A67F-F95EE947EC25}" type="presParOf" srcId="{D5F29EC1-23DA-47F7-AD36-0BD2937091BE}" destId="{1FB4B9C8-D24C-4A60-B94B-418A91A40246}" srcOrd="3" destOrd="0" presId="urn:microsoft.com/office/officeart/2005/8/layout/lProcess1"/>
    <dgm:cxn modelId="{40E96D99-46A8-4646-A7CA-73B5AE0B94FA}" type="presParOf" srcId="{D5F29EC1-23DA-47F7-AD36-0BD2937091BE}" destId="{21EB37E5-7A2B-48C6-B0AD-674988930B1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3F89F-D579-4665-9CDB-EB65FD2F4C5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F18BA-7418-49AE-A111-395461E92128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B38C24EC-5517-478B-84CC-0A88097F771C}" type="parTrans" cxnId="{92F57BAA-5995-41B6-9350-BF86AF4A93F2}">
      <dgm:prSet/>
      <dgm:spPr/>
      <dgm:t>
        <a:bodyPr/>
        <a:lstStyle/>
        <a:p>
          <a:endParaRPr lang="ru-RU"/>
        </a:p>
      </dgm:t>
    </dgm:pt>
    <dgm:pt modelId="{1910BF20-D811-435C-9357-8D4F83526E5C}" type="sibTrans" cxnId="{92F57BAA-5995-41B6-9350-BF86AF4A93F2}">
      <dgm:prSet/>
      <dgm:spPr/>
      <dgm:t>
        <a:bodyPr/>
        <a:lstStyle/>
        <a:p>
          <a:endParaRPr lang="ru-RU"/>
        </a:p>
      </dgm:t>
    </dgm:pt>
    <dgm:pt modelId="{79D9BDAF-0972-48D9-ABCB-E48D555ECE39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02E2E9BA-D81D-4F6C-91B4-65AB9C4C4E6A}" type="parTrans" cxnId="{03A952C1-DCB2-4EE6-9E6F-AA759FA46461}">
      <dgm:prSet/>
      <dgm:spPr/>
      <dgm:t>
        <a:bodyPr/>
        <a:lstStyle/>
        <a:p>
          <a:endParaRPr lang="ru-RU"/>
        </a:p>
      </dgm:t>
    </dgm:pt>
    <dgm:pt modelId="{C11427DF-154B-41F9-90A0-0ECF45A20088}" type="sibTrans" cxnId="{03A952C1-DCB2-4EE6-9E6F-AA759FA46461}">
      <dgm:prSet/>
      <dgm:spPr/>
      <dgm:t>
        <a:bodyPr/>
        <a:lstStyle/>
        <a:p>
          <a:endParaRPr lang="ru-RU"/>
        </a:p>
      </dgm:t>
    </dgm:pt>
    <dgm:pt modelId="{7F558FA8-2F9A-407B-A379-DB46298B94CB}">
      <dgm:prSet phldrT="[Текст]" custT="1"/>
      <dgm:spPr/>
      <dgm:t>
        <a:bodyPr/>
        <a:lstStyle/>
        <a:p>
          <a:pPr algn="l"/>
          <a:r>
            <a:rPr lang="ru-RU" sz="1200" dirty="0" smtClean="0"/>
            <a:t>Свяжитесь с SolringAir и получите ссылку на указания по внедрению NDC API и учетные данные Sandbox (тестовая среда)</a:t>
          </a:r>
          <a:endParaRPr lang="ru-RU" sz="1200" dirty="0"/>
        </a:p>
      </dgm:t>
    </dgm:pt>
    <dgm:pt modelId="{E55F4ACD-C023-46BE-8229-C9A61D68D5D9}" type="parTrans" cxnId="{945A7E7D-FFDA-4AF0-81DB-F0F606CA4385}">
      <dgm:prSet/>
      <dgm:spPr/>
      <dgm:t>
        <a:bodyPr/>
        <a:lstStyle/>
        <a:p>
          <a:endParaRPr lang="ru-RU"/>
        </a:p>
      </dgm:t>
    </dgm:pt>
    <dgm:pt modelId="{E00A0301-36B7-46FA-8ED8-5B65DA574C59}" type="sibTrans" cxnId="{945A7E7D-FFDA-4AF0-81DB-F0F606CA4385}">
      <dgm:prSet/>
      <dgm:spPr/>
      <dgm:t>
        <a:bodyPr/>
        <a:lstStyle/>
        <a:p>
          <a:endParaRPr lang="ru-RU"/>
        </a:p>
      </dgm:t>
    </dgm:pt>
    <dgm:pt modelId="{166570A0-66C4-4D7B-B13A-9F5A3D1DC2FE}">
      <dgm:prSet phldrT="[Текст]"/>
      <dgm:spPr/>
      <dgm:t>
        <a:bodyPr/>
        <a:lstStyle/>
        <a:p>
          <a:endParaRPr lang="ru-RU" b="1" dirty="0"/>
        </a:p>
      </dgm:t>
    </dgm:pt>
    <dgm:pt modelId="{51FAD234-44EB-4548-B1AD-FFDBAF7C2284}" type="parTrans" cxnId="{4DB70C6B-C069-41D4-8F4B-A2E85E6BA0DF}">
      <dgm:prSet/>
      <dgm:spPr/>
      <dgm:t>
        <a:bodyPr/>
        <a:lstStyle/>
        <a:p>
          <a:endParaRPr lang="ru-RU"/>
        </a:p>
      </dgm:t>
    </dgm:pt>
    <dgm:pt modelId="{2C8050DF-F7CD-4324-BC78-E079AFC5387C}" type="sibTrans" cxnId="{4DB70C6B-C069-41D4-8F4B-A2E85E6BA0DF}">
      <dgm:prSet/>
      <dgm:spPr/>
      <dgm:t>
        <a:bodyPr/>
        <a:lstStyle/>
        <a:p>
          <a:endParaRPr lang="ru-RU"/>
        </a:p>
      </dgm:t>
    </dgm:pt>
    <dgm:pt modelId="{E4CE9B5A-06B3-4F45-A8D4-7E4B2EAD5AC0}">
      <dgm:prSet phldrT="[Текст]" custT="1"/>
      <dgm:spPr/>
      <dgm:t>
        <a:bodyPr/>
        <a:lstStyle/>
        <a:p>
          <a:r>
            <a:rPr lang="ru-RU" altLang="ru-RU" sz="1200" b="0" dirty="0" smtClean="0"/>
            <a:t>Завершите реализацию NDC API и сертифи-кацию (занимает до 5 рабочих дней)</a:t>
          </a:r>
          <a:endParaRPr lang="ru-RU" sz="1200" dirty="0"/>
        </a:p>
      </dgm:t>
    </dgm:pt>
    <dgm:pt modelId="{DBE91718-87DE-4F8E-8BEE-415935D6DAEE}" type="parTrans" cxnId="{A04563F5-E3EA-4A33-AE80-23A5CB3A8B94}">
      <dgm:prSet/>
      <dgm:spPr/>
      <dgm:t>
        <a:bodyPr/>
        <a:lstStyle/>
        <a:p>
          <a:endParaRPr lang="ru-RU"/>
        </a:p>
      </dgm:t>
    </dgm:pt>
    <dgm:pt modelId="{882BCFA8-F56F-4197-92D4-0C2F4793A135}" type="sibTrans" cxnId="{A04563F5-E3EA-4A33-AE80-23A5CB3A8B94}">
      <dgm:prSet/>
      <dgm:spPr/>
      <dgm:t>
        <a:bodyPr/>
        <a:lstStyle/>
        <a:p>
          <a:endParaRPr lang="ru-RU"/>
        </a:p>
      </dgm:t>
    </dgm:pt>
    <dgm:pt modelId="{D7F924F6-FAE7-4CC6-8E26-BD1411907F08}">
      <dgm:prSet phldrT="[Текст]" custT="1"/>
      <dgm:spPr/>
      <dgm:t>
        <a:bodyPr/>
        <a:lstStyle/>
        <a:p>
          <a:r>
            <a:rPr lang="ru-RU" altLang="ru-RU" sz="1200" b="0" noProof="0" dirty="0" smtClean="0"/>
            <a:t>Подпишите договор NDC API с МАУ</a:t>
          </a:r>
          <a:endParaRPr lang="uk-UA" sz="1200" noProof="0" dirty="0"/>
        </a:p>
      </dgm:t>
    </dgm:pt>
    <dgm:pt modelId="{092E4BF2-BF12-4E34-B58C-DB96E518A0C7}" type="sibTrans" cxnId="{E47042E8-280D-4674-BCC5-31BBFEAA3793}">
      <dgm:prSet/>
      <dgm:spPr/>
      <dgm:t>
        <a:bodyPr/>
        <a:lstStyle/>
        <a:p>
          <a:endParaRPr lang="ru-RU"/>
        </a:p>
      </dgm:t>
    </dgm:pt>
    <dgm:pt modelId="{E8752CCB-C58D-47DD-B504-49BE310741B6}" type="parTrans" cxnId="{E47042E8-280D-4674-BCC5-31BBFEAA3793}">
      <dgm:prSet/>
      <dgm:spPr/>
      <dgm:t>
        <a:bodyPr/>
        <a:lstStyle/>
        <a:p>
          <a:endParaRPr lang="ru-RU"/>
        </a:p>
      </dgm:t>
    </dgm:pt>
    <dgm:pt modelId="{CA01F620-9B8C-45AB-934B-07810F584C95}">
      <dgm:prSet custT="1"/>
      <dgm:spPr/>
      <dgm:t>
        <a:bodyPr/>
        <a:lstStyle/>
        <a:p>
          <a:r>
            <a:rPr lang="ru-RU" altLang="ru-RU" sz="1200" b="0" noProof="0" dirty="0" smtClean="0"/>
            <a:t>Получите иден-тификатор офиса AIDL и ссылку на wiki страницу</a:t>
          </a:r>
        </a:p>
      </dgm:t>
    </dgm:pt>
    <dgm:pt modelId="{5C49A08E-B405-437D-A031-A2BA6A049776}" type="parTrans" cxnId="{94A9DD2D-3AAB-4333-9FF9-D74FDA957BF4}">
      <dgm:prSet/>
      <dgm:spPr/>
      <dgm:t>
        <a:bodyPr/>
        <a:lstStyle/>
        <a:p>
          <a:endParaRPr lang="ru-RU"/>
        </a:p>
      </dgm:t>
    </dgm:pt>
    <dgm:pt modelId="{613C0C15-DFD2-4CD6-92E8-FF489E6D5FED}" type="sibTrans" cxnId="{94A9DD2D-3AAB-4333-9FF9-D74FDA957BF4}">
      <dgm:prSet/>
      <dgm:spPr/>
      <dgm:t>
        <a:bodyPr/>
        <a:lstStyle/>
        <a:p>
          <a:endParaRPr lang="ru-RU"/>
        </a:p>
      </dgm:t>
    </dgm:pt>
    <dgm:pt modelId="{33E420BC-3B02-4707-8F2F-014DF9AFF9FC}">
      <dgm:prSet custT="1"/>
      <dgm:spPr/>
      <dgm:t>
        <a:bodyPr/>
        <a:lstStyle/>
        <a:p>
          <a:r>
            <a:rPr lang="ru-RU" altLang="ru-RU" sz="1200" b="0" noProof="0" dirty="0" smtClean="0"/>
            <a:t>Заполните анкету пользователя и отправьте ее МАУ</a:t>
          </a:r>
        </a:p>
      </dgm:t>
    </dgm:pt>
    <dgm:pt modelId="{F7A40234-D04C-496C-B5B5-08A44A648652}" type="parTrans" cxnId="{4B50140D-343E-41C8-987B-43E61E522A7D}">
      <dgm:prSet/>
      <dgm:spPr/>
      <dgm:t>
        <a:bodyPr/>
        <a:lstStyle/>
        <a:p>
          <a:endParaRPr lang="ru-RU"/>
        </a:p>
      </dgm:t>
    </dgm:pt>
    <dgm:pt modelId="{E24A3862-87FC-4EF4-A2BE-FC499F448E62}" type="sibTrans" cxnId="{4B50140D-343E-41C8-987B-43E61E522A7D}">
      <dgm:prSet/>
      <dgm:spPr/>
      <dgm:t>
        <a:bodyPr/>
        <a:lstStyle/>
        <a:p>
          <a:endParaRPr lang="ru-RU"/>
        </a:p>
      </dgm:t>
    </dgm:pt>
    <dgm:pt modelId="{517D0C30-3D21-4DAB-9F92-C83E59661DA8}">
      <dgm:prSet custT="1"/>
      <dgm:spPr/>
      <dgm:t>
        <a:bodyPr/>
        <a:lstStyle/>
        <a:p>
          <a:r>
            <a:rPr lang="ru-RU" altLang="ru-RU" sz="1200" b="0" dirty="0" smtClean="0"/>
            <a:t>Поздравляем! Вы готовы к работе в МАУ NDC API</a:t>
          </a:r>
        </a:p>
      </dgm:t>
    </dgm:pt>
    <dgm:pt modelId="{8560D1B5-29F4-4BC5-80CD-2F64BBFB0B2A}" type="parTrans" cxnId="{E0F56E44-BDFE-41A9-A62A-B00F459864E7}">
      <dgm:prSet/>
      <dgm:spPr/>
      <dgm:t>
        <a:bodyPr/>
        <a:lstStyle/>
        <a:p>
          <a:endParaRPr lang="ru-RU"/>
        </a:p>
      </dgm:t>
    </dgm:pt>
    <dgm:pt modelId="{6DE7FEAC-A742-42BE-9064-5C3013EC00C0}" type="sibTrans" cxnId="{E0F56E44-BDFE-41A9-A62A-B00F459864E7}">
      <dgm:prSet/>
      <dgm:spPr/>
      <dgm:t>
        <a:bodyPr/>
        <a:lstStyle/>
        <a:p>
          <a:endParaRPr lang="ru-RU"/>
        </a:p>
      </dgm:t>
    </dgm:pt>
    <dgm:pt modelId="{1452F03A-51BB-4311-9462-EACE75FD7FC3}" type="pres">
      <dgm:prSet presAssocID="{0D63F89F-D579-4665-9CDB-EB65FD2F4C5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F8D9B4-F48B-44E8-ACCE-38A15BE23589}" type="pres">
      <dgm:prSet presAssocID="{006F18BA-7418-49AE-A111-395461E92128}" presName="compNode" presStyleCnt="0"/>
      <dgm:spPr/>
      <dgm:t>
        <a:bodyPr/>
        <a:lstStyle/>
        <a:p>
          <a:endParaRPr lang="ru-RU"/>
        </a:p>
      </dgm:t>
    </dgm:pt>
    <dgm:pt modelId="{85FCB878-E5CA-40B0-BEBF-3C1ECEB4AF77}" type="pres">
      <dgm:prSet presAssocID="{006F18BA-7418-49AE-A111-395461E92128}" presName="noGeometry" presStyleCnt="0"/>
      <dgm:spPr/>
      <dgm:t>
        <a:bodyPr/>
        <a:lstStyle/>
        <a:p>
          <a:endParaRPr lang="ru-RU"/>
        </a:p>
      </dgm:t>
    </dgm:pt>
    <dgm:pt modelId="{61A345EE-AA8E-4967-9224-F46DAF5AF0BF}" type="pres">
      <dgm:prSet presAssocID="{006F18BA-7418-49AE-A111-395461E92128}" presName="childTextVisible" presStyleLbl="bgAccFollowNode1" presStyleIdx="0" presStyleCnt="3" custScaleY="140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44E53-A129-4749-8824-F9561038D79F}" type="pres">
      <dgm:prSet presAssocID="{006F18BA-7418-49AE-A111-395461E92128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B18064E5-01AF-4846-891D-0E7CF74F7F08}" type="pres">
      <dgm:prSet presAssocID="{006F18BA-7418-49AE-A111-395461E9212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670A9-97BE-4B4F-9059-A0275E4EF6EB}" type="pres">
      <dgm:prSet presAssocID="{006F18BA-7418-49AE-A111-395461E92128}" presName="aSpace" presStyleCnt="0"/>
      <dgm:spPr/>
      <dgm:t>
        <a:bodyPr/>
        <a:lstStyle/>
        <a:p>
          <a:endParaRPr lang="ru-RU"/>
        </a:p>
      </dgm:t>
    </dgm:pt>
    <dgm:pt modelId="{F66BBCE9-EFDE-4BD0-8B47-6717A7117474}" type="pres">
      <dgm:prSet presAssocID="{79D9BDAF-0972-48D9-ABCB-E48D555ECE39}" presName="compNode" presStyleCnt="0"/>
      <dgm:spPr/>
      <dgm:t>
        <a:bodyPr/>
        <a:lstStyle/>
        <a:p>
          <a:endParaRPr lang="ru-RU"/>
        </a:p>
      </dgm:t>
    </dgm:pt>
    <dgm:pt modelId="{F8CED48A-1745-4F51-BE98-FB087BD25856}" type="pres">
      <dgm:prSet presAssocID="{79D9BDAF-0972-48D9-ABCB-E48D555ECE39}" presName="noGeometry" presStyleCnt="0"/>
      <dgm:spPr/>
      <dgm:t>
        <a:bodyPr/>
        <a:lstStyle/>
        <a:p>
          <a:endParaRPr lang="ru-RU"/>
        </a:p>
      </dgm:t>
    </dgm:pt>
    <dgm:pt modelId="{D28D8C8B-AB04-4DD5-A4CF-003D0B4ABE64}" type="pres">
      <dgm:prSet presAssocID="{79D9BDAF-0972-48D9-ABCB-E48D555ECE39}" presName="childTextVisible" presStyleLbl="bgAccFollowNode1" presStyleIdx="1" presStyleCnt="3" custScaleY="143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F6022-AAA6-44D9-B584-85C16D6237C2}" type="pres">
      <dgm:prSet presAssocID="{79D9BDAF-0972-48D9-ABCB-E48D555ECE39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A19638FD-FE59-43AE-BA5E-E08A06A0EC03}" type="pres">
      <dgm:prSet presAssocID="{79D9BDAF-0972-48D9-ABCB-E48D555ECE3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98DF8-8D14-4C66-BE3E-952E5E89D744}" type="pres">
      <dgm:prSet presAssocID="{79D9BDAF-0972-48D9-ABCB-E48D555ECE39}" presName="aSpace" presStyleCnt="0"/>
      <dgm:spPr/>
      <dgm:t>
        <a:bodyPr/>
        <a:lstStyle/>
        <a:p>
          <a:endParaRPr lang="ru-RU"/>
        </a:p>
      </dgm:t>
    </dgm:pt>
    <dgm:pt modelId="{3CBED1BC-41CB-4AC6-A303-310C720C71E8}" type="pres">
      <dgm:prSet presAssocID="{166570A0-66C4-4D7B-B13A-9F5A3D1DC2FE}" presName="compNode" presStyleCnt="0"/>
      <dgm:spPr/>
      <dgm:t>
        <a:bodyPr/>
        <a:lstStyle/>
        <a:p>
          <a:endParaRPr lang="ru-RU"/>
        </a:p>
      </dgm:t>
    </dgm:pt>
    <dgm:pt modelId="{5EED6E78-9210-4F89-819C-78C913E23505}" type="pres">
      <dgm:prSet presAssocID="{166570A0-66C4-4D7B-B13A-9F5A3D1DC2FE}" presName="noGeometry" presStyleCnt="0"/>
      <dgm:spPr/>
      <dgm:t>
        <a:bodyPr/>
        <a:lstStyle/>
        <a:p>
          <a:endParaRPr lang="ru-RU"/>
        </a:p>
      </dgm:t>
    </dgm:pt>
    <dgm:pt modelId="{74B4E4D5-8910-4A36-A76D-512BA7A6E21E}" type="pres">
      <dgm:prSet presAssocID="{166570A0-66C4-4D7B-B13A-9F5A3D1DC2FE}" presName="childTextVisible" presStyleLbl="bgAccFollowNode1" presStyleIdx="2" presStyleCnt="3" custScaleY="142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C1188-8B68-484A-B223-28D387F33D47}" type="pres">
      <dgm:prSet presAssocID="{166570A0-66C4-4D7B-B13A-9F5A3D1DC2FE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F68D4760-F9E6-452B-9F04-16D729F08A96}" type="pres">
      <dgm:prSet presAssocID="{166570A0-66C4-4D7B-B13A-9F5A3D1DC2F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2896DB-4C0E-49E2-B178-E270D1B5D4DE}" type="presOf" srcId="{166570A0-66C4-4D7B-B13A-9F5A3D1DC2FE}" destId="{F68D4760-F9E6-452B-9F04-16D729F08A96}" srcOrd="0" destOrd="0" presId="urn:microsoft.com/office/officeart/2005/8/layout/hProcess6"/>
    <dgm:cxn modelId="{A04563F5-E3EA-4A33-AE80-23A5CB3A8B94}" srcId="{166570A0-66C4-4D7B-B13A-9F5A3D1DC2FE}" destId="{E4CE9B5A-06B3-4F45-A8D4-7E4B2EAD5AC0}" srcOrd="0" destOrd="0" parTransId="{DBE91718-87DE-4F8E-8BEE-415935D6DAEE}" sibTransId="{882BCFA8-F56F-4197-92D4-0C2F4793A135}"/>
    <dgm:cxn modelId="{46DC250A-9791-400B-8C75-2C89C64C0A8B}" type="presOf" srcId="{CA01F620-9B8C-45AB-934B-07810F584C95}" destId="{61A345EE-AA8E-4967-9224-F46DAF5AF0BF}" srcOrd="0" destOrd="1" presId="urn:microsoft.com/office/officeart/2005/8/layout/hProcess6"/>
    <dgm:cxn modelId="{0F8B1FDE-1B39-4CB4-A094-F33B46BD7DAB}" type="presOf" srcId="{33E420BC-3B02-4707-8F2F-014DF9AFF9FC}" destId="{09F44E53-A129-4749-8824-F9561038D79F}" srcOrd="1" destOrd="2" presId="urn:microsoft.com/office/officeart/2005/8/layout/hProcess6"/>
    <dgm:cxn modelId="{A0529CAE-0954-404C-A341-E99E0D27E473}" type="presOf" srcId="{D7F924F6-FAE7-4CC6-8E26-BD1411907F08}" destId="{61A345EE-AA8E-4967-9224-F46DAF5AF0BF}" srcOrd="0" destOrd="0" presId="urn:microsoft.com/office/officeart/2005/8/layout/hProcess6"/>
    <dgm:cxn modelId="{E47042E8-280D-4674-BCC5-31BBFEAA3793}" srcId="{006F18BA-7418-49AE-A111-395461E92128}" destId="{D7F924F6-FAE7-4CC6-8E26-BD1411907F08}" srcOrd="0" destOrd="0" parTransId="{E8752CCB-C58D-47DD-B504-49BE310741B6}" sibTransId="{092E4BF2-BF12-4E34-B58C-DB96E518A0C7}"/>
    <dgm:cxn modelId="{BC197D41-EB51-4AF1-9B30-AAD3469948E0}" type="presOf" srcId="{33E420BC-3B02-4707-8F2F-014DF9AFF9FC}" destId="{61A345EE-AA8E-4967-9224-F46DAF5AF0BF}" srcOrd="0" destOrd="2" presId="urn:microsoft.com/office/officeart/2005/8/layout/hProcess6"/>
    <dgm:cxn modelId="{50DE8A8F-995D-4756-9225-30438DC12923}" type="presOf" srcId="{0D63F89F-D579-4665-9CDB-EB65FD2F4C58}" destId="{1452F03A-51BB-4311-9462-EACE75FD7FC3}" srcOrd="0" destOrd="0" presId="urn:microsoft.com/office/officeart/2005/8/layout/hProcess6"/>
    <dgm:cxn modelId="{4DB70C6B-C069-41D4-8F4B-A2E85E6BA0DF}" srcId="{0D63F89F-D579-4665-9CDB-EB65FD2F4C58}" destId="{166570A0-66C4-4D7B-B13A-9F5A3D1DC2FE}" srcOrd="2" destOrd="0" parTransId="{51FAD234-44EB-4548-B1AD-FFDBAF7C2284}" sibTransId="{2C8050DF-F7CD-4324-BC78-E079AFC5387C}"/>
    <dgm:cxn modelId="{B1803326-9F50-48E2-92AA-177A9DC3A58D}" type="presOf" srcId="{517D0C30-3D21-4DAB-9F92-C83E59661DA8}" destId="{74B4E4D5-8910-4A36-A76D-512BA7A6E21E}" srcOrd="0" destOrd="1" presId="urn:microsoft.com/office/officeart/2005/8/layout/hProcess6"/>
    <dgm:cxn modelId="{92F57BAA-5995-41B6-9350-BF86AF4A93F2}" srcId="{0D63F89F-D579-4665-9CDB-EB65FD2F4C58}" destId="{006F18BA-7418-49AE-A111-395461E92128}" srcOrd="0" destOrd="0" parTransId="{B38C24EC-5517-478B-84CC-0A88097F771C}" sibTransId="{1910BF20-D811-435C-9357-8D4F83526E5C}"/>
    <dgm:cxn modelId="{F4CB2364-B1F0-4638-B2A5-C5CF40C78081}" type="presOf" srcId="{E4CE9B5A-06B3-4F45-A8D4-7E4B2EAD5AC0}" destId="{74B4E4D5-8910-4A36-A76D-512BA7A6E21E}" srcOrd="0" destOrd="0" presId="urn:microsoft.com/office/officeart/2005/8/layout/hProcess6"/>
    <dgm:cxn modelId="{94A9DD2D-3AAB-4333-9FF9-D74FDA957BF4}" srcId="{006F18BA-7418-49AE-A111-395461E92128}" destId="{CA01F620-9B8C-45AB-934B-07810F584C95}" srcOrd="1" destOrd="0" parTransId="{5C49A08E-B405-437D-A031-A2BA6A049776}" sibTransId="{613C0C15-DFD2-4CD6-92E8-FF489E6D5FED}"/>
    <dgm:cxn modelId="{8845A380-DFE3-495B-841E-715D6CF7905A}" type="presOf" srcId="{7F558FA8-2F9A-407B-A379-DB46298B94CB}" destId="{D28D8C8B-AB04-4DD5-A4CF-003D0B4ABE64}" srcOrd="0" destOrd="0" presId="urn:microsoft.com/office/officeart/2005/8/layout/hProcess6"/>
    <dgm:cxn modelId="{9F8AD69D-1037-4116-9EF6-F0BA0C55B9A4}" type="presOf" srcId="{E4CE9B5A-06B3-4F45-A8D4-7E4B2EAD5AC0}" destId="{636C1188-8B68-484A-B223-28D387F33D47}" srcOrd="1" destOrd="0" presId="urn:microsoft.com/office/officeart/2005/8/layout/hProcess6"/>
    <dgm:cxn modelId="{CB8E00C6-1CE3-47B9-A40B-F30197430380}" type="presOf" srcId="{7F558FA8-2F9A-407B-A379-DB46298B94CB}" destId="{CA1F6022-AAA6-44D9-B584-85C16D6237C2}" srcOrd="1" destOrd="0" presId="urn:microsoft.com/office/officeart/2005/8/layout/hProcess6"/>
    <dgm:cxn modelId="{0E652AB1-70F4-4E38-B5DD-758764E0AD28}" type="presOf" srcId="{517D0C30-3D21-4DAB-9F92-C83E59661DA8}" destId="{636C1188-8B68-484A-B223-28D387F33D47}" srcOrd="1" destOrd="1" presId="urn:microsoft.com/office/officeart/2005/8/layout/hProcess6"/>
    <dgm:cxn modelId="{AA9BE146-5EC8-4A7D-BFDF-29E4A0B874C1}" type="presOf" srcId="{D7F924F6-FAE7-4CC6-8E26-BD1411907F08}" destId="{09F44E53-A129-4749-8824-F9561038D79F}" srcOrd="1" destOrd="0" presId="urn:microsoft.com/office/officeart/2005/8/layout/hProcess6"/>
    <dgm:cxn modelId="{B50EABBF-0D8B-4B3C-91D2-8697B2EE2CD9}" type="presOf" srcId="{006F18BA-7418-49AE-A111-395461E92128}" destId="{B18064E5-01AF-4846-891D-0E7CF74F7F08}" srcOrd="0" destOrd="0" presId="urn:microsoft.com/office/officeart/2005/8/layout/hProcess6"/>
    <dgm:cxn modelId="{945A7E7D-FFDA-4AF0-81DB-F0F606CA4385}" srcId="{79D9BDAF-0972-48D9-ABCB-E48D555ECE39}" destId="{7F558FA8-2F9A-407B-A379-DB46298B94CB}" srcOrd="0" destOrd="0" parTransId="{E55F4ACD-C023-46BE-8229-C9A61D68D5D9}" sibTransId="{E00A0301-36B7-46FA-8ED8-5B65DA574C59}"/>
    <dgm:cxn modelId="{7C806D98-8A1D-4686-BB18-3D9C711026CE}" type="presOf" srcId="{79D9BDAF-0972-48D9-ABCB-E48D555ECE39}" destId="{A19638FD-FE59-43AE-BA5E-E08A06A0EC03}" srcOrd="0" destOrd="0" presId="urn:microsoft.com/office/officeart/2005/8/layout/hProcess6"/>
    <dgm:cxn modelId="{F824E125-609C-4A5A-9250-1F007CB13D42}" type="presOf" srcId="{CA01F620-9B8C-45AB-934B-07810F584C95}" destId="{09F44E53-A129-4749-8824-F9561038D79F}" srcOrd="1" destOrd="1" presId="urn:microsoft.com/office/officeart/2005/8/layout/hProcess6"/>
    <dgm:cxn modelId="{E0F56E44-BDFE-41A9-A62A-B00F459864E7}" srcId="{166570A0-66C4-4D7B-B13A-9F5A3D1DC2FE}" destId="{517D0C30-3D21-4DAB-9F92-C83E59661DA8}" srcOrd="1" destOrd="0" parTransId="{8560D1B5-29F4-4BC5-80CD-2F64BBFB0B2A}" sibTransId="{6DE7FEAC-A742-42BE-9064-5C3013EC00C0}"/>
    <dgm:cxn modelId="{4B50140D-343E-41C8-987B-43E61E522A7D}" srcId="{006F18BA-7418-49AE-A111-395461E92128}" destId="{33E420BC-3B02-4707-8F2F-014DF9AFF9FC}" srcOrd="2" destOrd="0" parTransId="{F7A40234-D04C-496C-B5B5-08A44A648652}" sibTransId="{E24A3862-87FC-4EF4-A2BE-FC499F448E62}"/>
    <dgm:cxn modelId="{03A952C1-DCB2-4EE6-9E6F-AA759FA46461}" srcId="{0D63F89F-D579-4665-9CDB-EB65FD2F4C58}" destId="{79D9BDAF-0972-48D9-ABCB-E48D555ECE39}" srcOrd="1" destOrd="0" parTransId="{02E2E9BA-D81D-4F6C-91B4-65AB9C4C4E6A}" sibTransId="{C11427DF-154B-41F9-90A0-0ECF45A20088}"/>
    <dgm:cxn modelId="{9CE48650-40A4-4094-BF01-A22514959DDC}" type="presParOf" srcId="{1452F03A-51BB-4311-9462-EACE75FD7FC3}" destId="{60F8D9B4-F48B-44E8-ACCE-38A15BE23589}" srcOrd="0" destOrd="0" presId="urn:microsoft.com/office/officeart/2005/8/layout/hProcess6"/>
    <dgm:cxn modelId="{3FEE10F1-09A3-4682-8317-00D617761FE1}" type="presParOf" srcId="{60F8D9B4-F48B-44E8-ACCE-38A15BE23589}" destId="{85FCB878-E5CA-40B0-BEBF-3C1ECEB4AF77}" srcOrd="0" destOrd="0" presId="urn:microsoft.com/office/officeart/2005/8/layout/hProcess6"/>
    <dgm:cxn modelId="{E53DADDB-248F-452F-B0D9-B6B79A02058B}" type="presParOf" srcId="{60F8D9B4-F48B-44E8-ACCE-38A15BE23589}" destId="{61A345EE-AA8E-4967-9224-F46DAF5AF0BF}" srcOrd="1" destOrd="0" presId="urn:microsoft.com/office/officeart/2005/8/layout/hProcess6"/>
    <dgm:cxn modelId="{4B29B105-DD7F-4003-B57F-19770B7D88BB}" type="presParOf" srcId="{60F8D9B4-F48B-44E8-ACCE-38A15BE23589}" destId="{09F44E53-A129-4749-8824-F9561038D79F}" srcOrd="2" destOrd="0" presId="urn:microsoft.com/office/officeart/2005/8/layout/hProcess6"/>
    <dgm:cxn modelId="{B86F0E2D-AB9A-4DBD-B4F6-EC40BAE30E42}" type="presParOf" srcId="{60F8D9B4-F48B-44E8-ACCE-38A15BE23589}" destId="{B18064E5-01AF-4846-891D-0E7CF74F7F08}" srcOrd="3" destOrd="0" presId="urn:microsoft.com/office/officeart/2005/8/layout/hProcess6"/>
    <dgm:cxn modelId="{0D5015C8-6842-4788-BCE7-11E818D2BA4F}" type="presParOf" srcId="{1452F03A-51BB-4311-9462-EACE75FD7FC3}" destId="{17E670A9-97BE-4B4F-9059-A0275E4EF6EB}" srcOrd="1" destOrd="0" presId="urn:microsoft.com/office/officeart/2005/8/layout/hProcess6"/>
    <dgm:cxn modelId="{7C400DD2-CA60-407D-AD06-29523ADDD8D3}" type="presParOf" srcId="{1452F03A-51BB-4311-9462-EACE75FD7FC3}" destId="{F66BBCE9-EFDE-4BD0-8B47-6717A7117474}" srcOrd="2" destOrd="0" presId="urn:microsoft.com/office/officeart/2005/8/layout/hProcess6"/>
    <dgm:cxn modelId="{728FA55D-E394-49FD-A100-D971D048D68C}" type="presParOf" srcId="{F66BBCE9-EFDE-4BD0-8B47-6717A7117474}" destId="{F8CED48A-1745-4F51-BE98-FB087BD25856}" srcOrd="0" destOrd="0" presId="urn:microsoft.com/office/officeart/2005/8/layout/hProcess6"/>
    <dgm:cxn modelId="{85CC203B-BE25-44AC-804E-5666DFFBB6A8}" type="presParOf" srcId="{F66BBCE9-EFDE-4BD0-8B47-6717A7117474}" destId="{D28D8C8B-AB04-4DD5-A4CF-003D0B4ABE64}" srcOrd="1" destOrd="0" presId="urn:microsoft.com/office/officeart/2005/8/layout/hProcess6"/>
    <dgm:cxn modelId="{41AA0A2B-DB0A-4F89-A899-25CD9775B8E0}" type="presParOf" srcId="{F66BBCE9-EFDE-4BD0-8B47-6717A7117474}" destId="{CA1F6022-AAA6-44D9-B584-85C16D6237C2}" srcOrd="2" destOrd="0" presId="urn:microsoft.com/office/officeart/2005/8/layout/hProcess6"/>
    <dgm:cxn modelId="{E5499884-1F8C-4786-A881-03B312EAB9E0}" type="presParOf" srcId="{F66BBCE9-EFDE-4BD0-8B47-6717A7117474}" destId="{A19638FD-FE59-43AE-BA5E-E08A06A0EC03}" srcOrd="3" destOrd="0" presId="urn:microsoft.com/office/officeart/2005/8/layout/hProcess6"/>
    <dgm:cxn modelId="{3DCDDE12-C611-4D08-A04B-465DFE8A7F7F}" type="presParOf" srcId="{1452F03A-51BB-4311-9462-EACE75FD7FC3}" destId="{D1098DF8-8D14-4C66-BE3E-952E5E89D744}" srcOrd="3" destOrd="0" presId="urn:microsoft.com/office/officeart/2005/8/layout/hProcess6"/>
    <dgm:cxn modelId="{846010B7-66FD-498F-8746-933D1DF0D6B4}" type="presParOf" srcId="{1452F03A-51BB-4311-9462-EACE75FD7FC3}" destId="{3CBED1BC-41CB-4AC6-A303-310C720C71E8}" srcOrd="4" destOrd="0" presId="urn:microsoft.com/office/officeart/2005/8/layout/hProcess6"/>
    <dgm:cxn modelId="{9E87D597-F295-4EE1-8026-CDF7896F5F56}" type="presParOf" srcId="{3CBED1BC-41CB-4AC6-A303-310C720C71E8}" destId="{5EED6E78-9210-4F89-819C-78C913E23505}" srcOrd="0" destOrd="0" presId="urn:microsoft.com/office/officeart/2005/8/layout/hProcess6"/>
    <dgm:cxn modelId="{C0491850-0E62-461B-B909-3024B992D81A}" type="presParOf" srcId="{3CBED1BC-41CB-4AC6-A303-310C720C71E8}" destId="{74B4E4D5-8910-4A36-A76D-512BA7A6E21E}" srcOrd="1" destOrd="0" presId="urn:microsoft.com/office/officeart/2005/8/layout/hProcess6"/>
    <dgm:cxn modelId="{19155E6E-45A2-4895-A293-B384A597613F}" type="presParOf" srcId="{3CBED1BC-41CB-4AC6-A303-310C720C71E8}" destId="{636C1188-8B68-484A-B223-28D387F33D47}" srcOrd="2" destOrd="0" presId="urn:microsoft.com/office/officeart/2005/8/layout/hProcess6"/>
    <dgm:cxn modelId="{7D36A519-11F5-4ADE-A9F3-DADACD4B4D94}" type="presParOf" srcId="{3CBED1BC-41CB-4AC6-A303-310C720C71E8}" destId="{F68D4760-F9E6-452B-9F04-16D729F08A96}" srcOrd="3" destOrd="0" presId="urn:microsoft.com/office/officeart/2005/8/layout/hProcess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23129-9851-4183-AB2B-3EFCDA250E0A}">
      <dsp:nvSpPr>
        <dsp:cNvPr id="0" name=""/>
        <dsp:cNvSpPr/>
      </dsp:nvSpPr>
      <dsp:spPr>
        <a:xfrm>
          <a:off x="267712" y="386843"/>
          <a:ext cx="3210289" cy="1003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511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kern="1200" noProof="0" dirty="0" smtClean="0"/>
            <a:t>Избежать дополнительных сборов за канал продажи: 15 USD за сегмент, до 60 USD за билет RT с транзитным маршрутом, 2 USD за дополнительные услуги</a:t>
          </a:r>
          <a:endParaRPr lang="ru-RU" sz="1200" kern="1200" noProof="0" dirty="0"/>
        </a:p>
      </dsp:txBody>
      <dsp:txXfrm>
        <a:off x="267712" y="386843"/>
        <a:ext cx="3210289" cy="1003215"/>
      </dsp:txXfrm>
    </dsp:sp>
    <dsp:sp modelId="{1515F40E-E5BA-4B5D-96A0-51EB2C35889B}">
      <dsp:nvSpPr>
        <dsp:cNvPr id="0" name=""/>
        <dsp:cNvSpPr/>
      </dsp:nvSpPr>
      <dsp:spPr>
        <a:xfrm>
          <a:off x="133950" y="241934"/>
          <a:ext cx="702250" cy="10533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DB773-6918-4AAB-B24A-6981E378B3CB}">
      <dsp:nvSpPr>
        <dsp:cNvPr id="0" name=""/>
        <dsp:cNvSpPr/>
      </dsp:nvSpPr>
      <dsp:spPr>
        <a:xfrm>
          <a:off x="3728887" y="391983"/>
          <a:ext cx="3171835" cy="9911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372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kern="1200" dirty="0" smtClean="0"/>
            <a:t>Получить доступ к эксклюзивным акциям и специальным предложениям, доступным исключительно в каналах прямых продаж</a:t>
          </a:r>
          <a:endParaRPr lang="ru-RU" sz="1200" kern="1200" dirty="0"/>
        </a:p>
      </dsp:txBody>
      <dsp:txXfrm>
        <a:off x="3728887" y="391983"/>
        <a:ext cx="3171835" cy="991198"/>
      </dsp:txXfrm>
    </dsp:sp>
    <dsp:sp modelId="{7200CD6C-C7A6-4640-941D-8A2B7C909BD4}">
      <dsp:nvSpPr>
        <dsp:cNvPr id="0" name=""/>
        <dsp:cNvSpPr/>
      </dsp:nvSpPr>
      <dsp:spPr>
        <a:xfrm>
          <a:off x="3596727" y="248810"/>
          <a:ext cx="693839" cy="10407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A2566-631B-459A-A70F-F9B630603B08}">
      <dsp:nvSpPr>
        <dsp:cNvPr id="0" name=""/>
        <dsp:cNvSpPr/>
      </dsp:nvSpPr>
      <dsp:spPr>
        <a:xfrm>
          <a:off x="7150888" y="385585"/>
          <a:ext cx="3210289" cy="1003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25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kern="1200" dirty="0" smtClean="0"/>
            <a:t>Интегрировать контент МАУ с использованием NDC API в свои существующие инструменты онлайн бронирования и процессы продаж</a:t>
          </a:r>
          <a:endParaRPr lang="ru-RU" sz="1200" kern="1200" dirty="0"/>
        </a:p>
      </dsp:txBody>
      <dsp:txXfrm>
        <a:off x="7150888" y="385585"/>
        <a:ext cx="3210289" cy="1003215"/>
      </dsp:txXfrm>
    </dsp:sp>
    <dsp:sp modelId="{ADBA47ED-C382-4367-9353-7CBC05EBEE2D}">
      <dsp:nvSpPr>
        <dsp:cNvPr id="0" name=""/>
        <dsp:cNvSpPr/>
      </dsp:nvSpPr>
      <dsp:spPr>
        <a:xfrm>
          <a:off x="7019447" y="243191"/>
          <a:ext cx="702250" cy="10533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C7DA0-5156-4740-A988-F3190A1CA449}">
      <dsp:nvSpPr>
        <dsp:cNvPr id="0" name=""/>
        <dsp:cNvSpPr/>
      </dsp:nvSpPr>
      <dsp:spPr>
        <a:xfrm>
          <a:off x="1977912" y="1652798"/>
          <a:ext cx="3210289" cy="1003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25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kern="1200" dirty="0" smtClean="0"/>
            <a:t>Осуществлять продажи групповых перевозок на специальных условиях и получать динамическую цену</a:t>
          </a:r>
          <a:endParaRPr lang="ru-RU" sz="1200" kern="1200" dirty="0"/>
        </a:p>
      </dsp:txBody>
      <dsp:txXfrm>
        <a:off x="1977912" y="1652798"/>
        <a:ext cx="3210289" cy="1003215"/>
      </dsp:txXfrm>
    </dsp:sp>
    <dsp:sp modelId="{5D935A11-77D0-4164-BCFE-3370787DD049}">
      <dsp:nvSpPr>
        <dsp:cNvPr id="0" name=""/>
        <dsp:cNvSpPr/>
      </dsp:nvSpPr>
      <dsp:spPr>
        <a:xfrm>
          <a:off x="1846471" y="1510404"/>
          <a:ext cx="702250" cy="10533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6A217-53F5-4060-AB1B-BA65274E8261}">
      <dsp:nvSpPr>
        <dsp:cNvPr id="0" name=""/>
        <dsp:cNvSpPr/>
      </dsp:nvSpPr>
      <dsp:spPr>
        <a:xfrm>
          <a:off x="5438367" y="1652798"/>
          <a:ext cx="3210289" cy="1003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25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kern="1200" dirty="0" smtClean="0"/>
            <a:t>Осуществлять взаиморасчеты через BSP или напрямую с МАУ</a:t>
          </a:r>
          <a:endParaRPr lang="ru-RU" sz="1200" kern="1200" dirty="0"/>
        </a:p>
      </dsp:txBody>
      <dsp:txXfrm>
        <a:off x="5438367" y="1652798"/>
        <a:ext cx="3210289" cy="1003215"/>
      </dsp:txXfrm>
    </dsp:sp>
    <dsp:sp modelId="{2EE7643D-BAA4-487E-AB1A-26EB7AC4A91D}">
      <dsp:nvSpPr>
        <dsp:cNvPr id="0" name=""/>
        <dsp:cNvSpPr/>
      </dsp:nvSpPr>
      <dsp:spPr>
        <a:xfrm>
          <a:off x="5306926" y="1510404"/>
          <a:ext cx="702250" cy="10533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345EE-AA8E-4967-9224-F46DAF5AF0BF}">
      <dsp:nvSpPr>
        <dsp:cNvPr id="0" name=""/>
        <dsp:cNvSpPr/>
      </dsp:nvSpPr>
      <dsp:spPr>
        <a:xfrm>
          <a:off x="662069" y="95539"/>
          <a:ext cx="2628366" cy="36685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noProof="0" dirty="0" smtClean="0"/>
            <a:t>Подпишите договор AIDL с МАУ</a:t>
          </a:r>
          <a:endParaRPr lang="uk-UA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noProof="0" dirty="0" smtClean="0"/>
            <a:t>Заполните анкету пользователя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noProof="0" dirty="0" smtClean="0"/>
            <a:t>Оформите письмо для Amadeus для создания иденти-фикатора офиса AIDL (текст предоста-вляется)</a:t>
          </a:r>
        </a:p>
      </dsp:txBody>
      <dsp:txXfrm>
        <a:off x="1319161" y="645814"/>
        <a:ext cx="1281328" cy="2567951"/>
      </dsp:txXfrm>
    </dsp:sp>
    <dsp:sp modelId="{B18064E5-01AF-4846-891D-0E7CF74F7F08}">
      <dsp:nvSpPr>
        <dsp:cNvPr id="0" name=""/>
        <dsp:cNvSpPr/>
      </dsp:nvSpPr>
      <dsp:spPr>
        <a:xfrm>
          <a:off x="4977" y="1272698"/>
          <a:ext cx="1314183" cy="1314183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197435" y="1465156"/>
        <a:ext cx="929267" cy="929267"/>
      </dsp:txXfrm>
    </dsp:sp>
    <dsp:sp modelId="{D28D8C8B-AB04-4DD5-A4CF-003D0B4ABE64}">
      <dsp:nvSpPr>
        <dsp:cNvPr id="0" name=""/>
        <dsp:cNvSpPr/>
      </dsp:nvSpPr>
      <dsp:spPr>
        <a:xfrm>
          <a:off x="4111800" y="283867"/>
          <a:ext cx="2628366" cy="329184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noProof="0" dirty="0" smtClean="0"/>
            <a:t>Получите от МАУ идентификатор офиса в Amadeus и доступ к AIDL, который будет  автоматически направлен на ваш электронный адрес</a:t>
          </a:r>
          <a:endParaRPr lang="ru-RU" sz="1300" kern="1200" dirty="0"/>
        </a:p>
      </dsp:txBody>
      <dsp:txXfrm>
        <a:off x="4768892" y="777644"/>
        <a:ext cx="1281328" cy="2304291"/>
      </dsp:txXfrm>
    </dsp:sp>
    <dsp:sp modelId="{A19638FD-FE59-43AE-BA5E-E08A06A0EC03}">
      <dsp:nvSpPr>
        <dsp:cNvPr id="0" name=""/>
        <dsp:cNvSpPr/>
      </dsp:nvSpPr>
      <dsp:spPr>
        <a:xfrm>
          <a:off x="3454708" y="1272698"/>
          <a:ext cx="1314183" cy="1314183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3647166" y="1465156"/>
        <a:ext cx="929267" cy="929267"/>
      </dsp:txXfrm>
    </dsp:sp>
    <dsp:sp modelId="{74B4E4D5-8910-4A36-A76D-512BA7A6E21E}">
      <dsp:nvSpPr>
        <dsp:cNvPr id="0" name=""/>
        <dsp:cNvSpPr/>
      </dsp:nvSpPr>
      <dsp:spPr>
        <a:xfrm>
          <a:off x="7561531" y="297514"/>
          <a:ext cx="2628366" cy="32645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300" kern="1200" dirty="0" smtClean="0"/>
            <a:t>Поздравляем! Вы готовы к работе в МАУ AIDL</a:t>
          </a:r>
          <a:endParaRPr lang="ru-RU" sz="1300" kern="1200" dirty="0"/>
        </a:p>
      </dsp:txBody>
      <dsp:txXfrm>
        <a:off x="8218623" y="787197"/>
        <a:ext cx="1281328" cy="2285185"/>
      </dsp:txXfrm>
    </dsp:sp>
    <dsp:sp modelId="{F68D4760-F9E6-452B-9F04-16D729F08A96}">
      <dsp:nvSpPr>
        <dsp:cNvPr id="0" name=""/>
        <dsp:cNvSpPr/>
      </dsp:nvSpPr>
      <dsp:spPr>
        <a:xfrm>
          <a:off x="6904439" y="1272698"/>
          <a:ext cx="1314183" cy="1314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7096897" y="1465156"/>
        <a:ext cx="929267" cy="9292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345EE-AA8E-4967-9224-F46DAF5AF0BF}">
      <dsp:nvSpPr>
        <dsp:cNvPr id="0" name=""/>
        <dsp:cNvSpPr/>
      </dsp:nvSpPr>
      <dsp:spPr>
        <a:xfrm>
          <a:off x="662069" y="311161"/>
          <a:ext cx="2628366" cy="323725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/>
            <a:t>Подпишите договор AIDL/ NDC с МАУ и договор с </a:t>
          </a:r>
          <a:r>
            <a:rPr lang="en-US" sz="1200" kern="1200" noProof="0" dirty="0" smtClean="0"/>
            <a:t>Easylinkz</a:t>
          </a:r>
          <a:r>
            <a:rPr lang="ru-RU" sz="1200" kern="1200" noProof="0" dirty="0" smtClean="0"/>
            <a:t> на использование решения и сопровождение </a:t>
          </a:r>
          <a:r>
            <a:rPr lang="en-US" sz="1200" kern="1200" noProof="0" dirty="0" smtClean="0"/>
            <a:t>Easylinkz</a:t>
          </a:r>
          <a:r>
            <a:rPr lang="ru-RU" sz="1200" kern="1200" noProof="0" dirty="0" smtClean="0"/>
            <a:t> Help Desk</a:t>
          </a:r>
          <a:endParaRPr lang="uk-UA" sz="1200" kern="1200" noProof="0" dirty="0"/>
        </a:p>
      </dsp:txBody>
      <dsp:txXfrm>
        <a:off x="1319161" y="796749"/>
        <a:ext cx="1281328" cy="2266080"/>
      </dsp:txXfrm>
    </dsp:sp>
    <dsp:sp modelId="{B18064E5-01AF-4846-891D-0E7CF74F7F08}">
      <dsp:nvSpPr>
        <dsp:cNvPr id="0" name=""/>
        <dsp:cNvSpPr/>
      </dsp:nvSpPr>
      <dsp:spPr>
        <a:xfrm>
          <a:off x="4977" y="1272698"/>
          <a:ext cx="1314183" cy="1314183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197435" y="1465156"/>
        <a:ext cx="929267" cy="929267"/>
      </dsp:txXfrm>
    </dsp:sp>
    <dsp:sp modelId="{D28D8C8B-AB04-4DD5-A4CF-003D0B4ABE64}">
      <dsp:nvSpPr>
        <dsp:cNvPr id="0" name=""/>
        <dsp:cNvSpPr/>
      </dsp:nvSpPr>
      <dsp:spPr>
        <a:xfrm>
          <a:off x="4111800" y="283867"/>
          <a:ext cx="2628366" cy="329184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Easylinkz</a:t>
          </a:r>
          <a:r>
            <a:rPr lang="ru-RU" sz="1200" kern="1200" dirty="0" smtClean="0"/>
            <a:t> осуществляет подключение, сообщает Агенту о его готовности и проводит обучение</a:t>
          </a:r>
          <a:r>
            <a:rPr lang="ru-RU" sz="1150" kern="1200" dirty="0" smtClean="0"/>
            <a:t> (при необходимости)</a:t>
          </a:r>
          <a:endParaRPr lang="uk-UA" sz="1150" kern="1200" dirty="0"/>
        </a:p>
      </dsp:txBody>
      <dsp:txXfrm>
        <a:off x="4768892" y="777644"/>
        <a:ext cx="1281328" cy="2304291"/>
      </dsp:txXfrm>
    </dsp:sp>
    <dsp:sp modelId="{A19638FD-FE59-43AE-BA5E-E08A06A0EC03}">
      <dsp:nvSpPr>
        <dsp:cNvPr id="0" name=""/>
        <dsp:cNvSpPr/>
      </dsp:nvSpPr>
      <dsp:spPr>
        <a:xfrm>
          <a:off x="3454708" y="1272698"/>
          <a:ext cx="1314183" cy="1314183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3647166" y="1465156"/>
        <a:ext cx="929267" cy="929267"/>
      </dsp:txXfrm>
    </dsp:sp>
    <dsp:sp modelId="{74B4E4D5-8910-4A36-A76D-512BA7A6E21E}">
      <dsp:nvSpPr>
        <dsp:cNvPr id="0" name=""/>
        <dsp:cNvSpPr/>
      </dsp:nvSpPr>
      <dsp:spPr>
        <a:xfrm>
          <a:off x="7561531" y="297514"/>
          <a:ext cx="2628366" cy="32645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0" kern="1200" dirty="0" smtClean="0"/>
            <a:t>Поздравляем! Вы готовы к работе в </a:t>
          </a:r>
          <a:r>
            <a:rPr lang="en-US" altLang="ru-RU" sz="1200" b="0" kern="1200" dirty="0" smtClean="0"/>
            <a:t>Easylinkz</a:t>
          </a:r>
          <a:r>
            <a:rPr lang="uk-UA" sz="1200" b="0" kern="1200" dirty="0" smtClean="0"/>
            <a:t> Crazy Llama</a:t>
          </a:r>
          <a:endParaRPr lang="ru-RU" sz="1200" b="0" kern="1200" dirty="0"/>
        </a:p>
      </dsp:txBody>
      <dsp:txXfrm>
        <a:off x="8218623" y="787197"/>
        <a:ext cx="1281328" cy="2285185"/>
      </dsp:txXfrm>
    </dsp:sp>
    <dsp:sp modelId="{F68D4760-F9E6-452B-9F04-16D729F08A96}">
      <dsp:nvSpPr>
        <dsp:cNvPr id="0" name=""/>
        <dsp:cNvSpPr/>
      </dsp:nvSpPr>
      <dsp:spPr>
        <a:xfrm>
          <a:off x="6904439" y="1272698"/>
          <a:ext cx="1314183" cy="1314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7096897" y="1465156"/>
        <a:ext cx="929267" cy="9292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112F9-23D8-4C49-B742-0459BBDF8BE5}">
      <dsp:nvSpPr>
        <dsp:cNvPr id="0" name=""/>
        <dsp:cNvSpPr/>
      </dsp:nvSpPr>
      <dsp:spPr>
        <a:xfrm>
          <a:off x="1892663" y="38740"/>
          <a:ext cx="4111499" cy="13599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noProof="0" dirty="0" smtClean="0"/>
            <a:t>Если вы IATA туристический агент, перейдите на </a:t>
          </a:r>
          <a:r>
            <a:rPr lang="en-US" sz="1200" kern="1200" dirty="0" smtClean="0">
              <a:hlinkClick xmlns:r="http://schemas.openxmlformats.org/officeDocument/2006/relationships" r:id="rId1"/>
            </a:rPr>
            <a:t>https://groups.flyuia.com</a:t>
          </a:r>
          <a:r>
            <a:rPr lang="ru-RU" sz="1200" kern="1200" dirty="0" smtClean="0"/>
            <a:t> </a:t>
          </a:r>
          <a:r>
            <a:rPr lang="ru-RU" sz="1200" kern="1200" noProof="0" dirty="0" smtClean="0"/>
            <a:t>и выберите соответствующую опцию, чтобы зарегистрироваться</a:t>
          </a:r>
          <a:endParaRPr lang="uk-UA" sz="1200" kern="1200" noProof="0" dirty="0"/>
        </a:p>
      </dsp:txBody>
      <dsp:txXfrm>
        <a:off x="1892663" y="208733"/>
        <a:ext cx="3601520" cy="1019958"/>
      </dsp:txXfrm>
    </dsp:sp>
    <dsp:sp modelId="{10842D32-6CBC-4CE6-9397-1D29D3FD7CBB}">
      <dsp:nvSpPr>
        <dsp:cNvPr id="0" name=""/>
        <dsp:cNvSpPr/>
      </dsp:nvSpPr>
      <dsp:spPr>
        <a:xfrm>
          <a:off x="260970" y="47233"/>
          <a:ext cx="1605369" cy="1434129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b="1" kern="1200" dirty="0"/>
        </a:p>
      </dsp:txBody>
      <dsp:txXfrm>
        <a:off x="496071" y="257256"/>
        <a:ext cx="1135167" cy="1014083"/>
      </dsp:txXfrm>
    </dsp:sp>
    <dsp:sp modelId="{54B89931-1B50-4D54-BEEF-1078D9BE20C7}">
      <dsp:nvSpPr>
        <dsp:cNvPr id="0" name=""/>
        <dsp:cNvSpPr/>
      </dsp:nvSpPr>
      <dsp:spPr>
        <a:xfrm>
          <a:off x="1889633" y="1640462"/>
          <a:ext cx="4183454" cy="13599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noProof="0" dirty="0" smtClean="0"/>
            <a:t>Если вы NON IATA туристический агент или </a:t>
          </a:r>
          <a:r>
            <a:rPr lang="en-US" sz="1200" kern="1200" cap="all" baseline="0" noProof="0" dirty="0" smtClean="0"/>
            <a:t>retail customer</a:t>
          </a:r>
          <a:r>
            <a:rPr lang="ru-RU" sz="1200" kern="1200" cap="all" baseline="0" noProof="0" dirty="0" smtClean="0"/>
            <a:t> </a:t>
          </a:r>
          <a:r>
            <a:rPr lang="en-US" sz="1200" b="0" kern="1200" cap="all" baseline="0" noProof="0" dirty="0" smtClean="0"/>
            <a:t>(</a:t>
          </a:r>
          <a:r>
            <a:rPr lang="en-US" sz="1200" b="0" i="0" kern="1200" cap="all" baseline="0" dirty="0" smtClean="0"/>
            <a:t>GROUP PLANNER</a:t>
          </a:r>
          <a:r>
            <a:rPr lang="en-US" sz="1200" b="0" kern="1200" cap="all" baseline="0" noProof="0" dirty="0" smtClean="0"/>
            <a:t>)</a:t>
          </a:r>
          <a:r>
            <a:rPr lang="en-US" sz="1200" b="0" kern="1200" noProof="0" dirty="0" smtClean="0"/>
            <a:t>, </a:t>
          </a:r>
          <a:r>
            <a:rPr lang="ru-RU" sz="1200" kern="1200" noProof="0" dirty="0" smtClean="0"/>
            <a:t> перейдите на </a:t>
          </a:r>
          <a:r>
            <a:rPr lang="en-US" sz="1200" kern="1200" dirty="0" smtClean="0">
              <a:hlinkClick xmlns:r="http://schemas.openxmlformats.org/officeDocument/2006/relationships" r:id="rId1"/>
            </a:rPr>
            <a:t>https://groups.flyuia.com</a:t>
          </a:r>
          <a:r>
            <a:rPr lang="ru-RU" sz="1200" kern="1200" dirty="0" smtClean="0"/>
            <a:t> </a:t>
          </a:r>
          <a:r>
            <a:rPr lang="ru-RU" sz="1200" kern="1200" noProof="0" dirty="0" smtClean="0"/>
            <a:t>и выберите соответствующую опцию, чтобы зарегистрироваться</a:t>
          </a:r>
          <a:endParaRPr lang="uk-UA" sz="1200" kern="1200" noProof="0" dirty="0"/>
        </a:p>
      </dsp:txBody>
      <dsp:txXfrm>
        <a:off x="1889633" y="1810455"/>
        <a:ext cx="3673475" cy="1019958"/>
      </dsp:txXfrm>
    </dsp:sp>
    <dsp:sp modelId="{076AA2F3-5468-48B9-B749-83415DF55041}">
      <dsp:nvSpPr>
        <dsp:cNvPr id="0" name=""/>
        <dsp:cNvSpPr/>
      </dsp:nvSpPr>
      <dsp:spPr>
        <a:xfrm>
          <a:off x="45196" y="1555085"/>
          <a:ext cx="1671264" cy="1497326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b="1" kern="1200" dirty="0"/>
        </a:p>
      </dsp:txBody>
      <dsp:txXfrm>
        <a:off x="289947" y="1774363"/>
        <a:ext cx="1181762" cy="10587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566B1-BF8A-49FE-8E95-8F27ED151134}">
      <dsp:nvSpPr>
        <dsp:cNvPr id="0" name=""/>
        <dsp:cNvSpPr/>
      </dsp:nvSpPr>
      <dsp:spPr>
        <a:xfrm>
          <a:off x="1783572" y="776186"/>
          <a:ext cx="2905093" cy="29702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noProof="0" dirty="0" smtClean="0">
              <a:solidFill>
                <a:schemeClr val="tx1"/>
              </a:solidFill>
            </a:rPr>
            <a:t>IATA туристический агент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 Возможность выписки авиабилета в собственном AIDL офисе агента или в модуле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 Оплата путем выписки EMD в BSP link или оплата банковским счетом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 PNR retrieve (доступ к бронированию в собственном пульте)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 Продажи учитываются в общий объем продаж агента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 Доступ ко всем групповым бронированиям</a:t>
          </a:r>
          <a:endParaRPr lang="ru-RU" sz="1200" kern="1200" noProof="0" dirty="0">
            <a:solidFill>
              <a:srgbClr val="FF0000"/>
            </a:solidFill>
          </a:endParaRPr>
        </a:p>
      </dsp:txBody>
      <dsp:txXfrm>
        <a:off x="2248387" y="776186"/>
        <a:ext cx="2440278" cy="2970238"/>
      </dsp:txXfrm>
    </dsp:sp>
    <dsp:sp modelId="{BFC9ACCD-3D58-4CC0-B473-0ABF6583121D}">
      <dsp:nvSpPr>
        <dsp:cNvPr id="0" name=""/>
        <dsp:cNvSpPr/>
      </dsp:nvSpPr>
      <dsp:spPr>
        <a:xfrm>
          <a:off x="142213" y="747"/>
          <a:ext cx="1936729" cy="1936729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/>
        </a:p>
      </dsp:txBody>
      <dsp:txXfrm>
        <a:off x="425840" y="284374"/>
        <a:ext cx="1369475" cy="1369475"/>
      </dsp:txXfrm>
    </dsp:sp>
    <dsp:sp modelId="{24080E2E-5FCC-4E85-8F29-E48EB06C5C7E}">
      <dsp:nvSpPr>
        <dsp:cNvPr id="0" name=""/>
        <dsp:cNvSpPr/>
      </dsp:nvSpPr>
      <dsp:spPr>
        <a:xfrm>
          <a:off x="6535250" y="763909"/>
          <a:ext cx="2905093" cy="19376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strike="noStrike" kern="1200" dirty="0" smtClean="0"/>
            <a:t>NON </a:t>
          </a:r>
          <a:r>
            <a:rPr lang="uk-UA" sz="1200" b="1" i="0" kern="1200" dirty="0" smtClean="0">
              <a:solidFill>
                <a:schemeClr val="tx1"/>
              </a:solidFill>
            </a:rPr>
            <a:t>IATA </a:t>
          </a:r>
          <a:r>
            <a:rPr lang="ru-RU" sz="1200" b="1" i="0" kern="1200" noProof="0" dirty="0" smtClean="0">
              <a:solidFill>
                <a:schemeClr val="tx1"/>
              </a:solidFill>
            </a:rPr>
            <a:t>туристический </a:t>
          </a:r>
          <a:r>
            <a:rPr lang="uk-UA" sz="1200" b="1" i="0" kern="1200" dirty="0" smtClean="0">
              <a:solidFill>
                <a:schemeClr val="tx1"/>
              </a:solidFill>
            </a:rPr>
            <a:t>агент / </a:t>
          </a:r>
          <a:r>
            <a:rPr lang="en-US" sz="1200" b="1" i="0" kern="1200" cap="all" baseline="0" dirty="0" smtClean="0"/>
            <a:t>retail customer</a:t>
          </a:r>
          <a:r>
            <a:rPr lang="ru-RU" sz="1200" b="1" i="0" kern="1200" cap="all" baseline="0" dirty="0" smtClean="0"/>
            <a:t> </a:t>
          </a:r>
          <a:r>
            <a:rPr lang="en-US" sz="1200" b="1" kern="1200" cap="all" baseline="0" noProof="0" dirty="0" smtClean="0"/>
            <a:t>(</a:t>
          </a:r>
          <a:r>
            <a:rPr lang="en-US" sz="1200" b="1" i="0" kern="1200" cap="all" baseline="0" dirty="0" smtClean="0"/>
            <a:t>GROUP PLANNER</a:t>
          </a:r>
          <a:r>
            <a:rPr lang="en-US" sz="1200" b="1" kern="1200" cap="all" baseline="0" noProof="0" dirty="0" smtClean="0"/>
            <a:t>)</a:t>
          </a:r>
          <a:endParaRPr lang="uk-UA" sz="1200" b="1" i="0" kern="1200" cap="all" baseline="0" dirty="0" smtClean="0"/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sym typeface="Symbol" panose="05050102010706020507" pitchFamily="18" charset="2"/>
            </a:rPr>
            <a:t> </a:t>
          </a:r>
          <a:r>
            <a:rPr lang="ru-RU" sz="1200" kern="1200" dirty="0" smtClean="0">
              <a:solidFill>
                <a:schemeClr val="tx1"/>
              </a:solidFill>
              <a:sym typeface="Symbol" panose="05050102010706020507" pitchFamily="18" charset="2"/>
            </a:rPr>
            <a:t>Оплата банковским счетом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sym typeface="Symbol" panose="05050102010706020507" pitchFamily="18" charset="2"/>
            </a:rPr>
            <a:t> Доступ к бронированию для внесения изменений через Контактный центр МАУ</a:t>
          </a:r>
          <a:endParaRPr lang="ru-RU" sz="1200" kern="1200" noProof="0" dirty="0" smtClean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noProof="0" dirty="0"/>
        </a:p>
      </dsp:txBody>
      <dsp:txXfrm>
        <a:off x="7000065" y="763909"/>
        <a:ext cx="2440278" cy="1937697"/>
      </dsp:txXfrm>
    </dsp:sp>
    <dsp:sp modelId="{CBB3E428-43A7-4EE9-A809-9CB7D8DF9D14}">
      <dsp:nvSpPr>
        <dsp:cNvPr id="0" name=""/>
        <dsp:cNvSpPr/>
      </dsp:nvSpPr>
      <dsp:spPr>
        <a:xfrm>
          <a:off x="4984036" y="747"/>
          <a:ext cx="1936729" cy="1936729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/>
        </a:p>
      </dsp:txBody>
      <dsp:txXfrm>
        <a:off x="5267663" y="284374"/>
        <a:ext cx="1369475" cy="1369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5A135-788E-4E8C-B4B4-7746B9E237E4}">
      <dsp:nvSpPr>
        <dsp:cNvPr id="0" name=""/>
        <dsp:cNvSpPr/>
      </dsp:nvSpPr>
      <dsp:spPr>
        <a:xfrm>
          <a:off x="0" y="284516"/>
          <a:ext cx="10060217" cy="883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785" tIns="229108" rIns="7807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b="1" kern="1200" dirty="0" smtClean="0"/>
            <a:t>NDC API (</a:t>
          </a:r>
          <a:r>
            <a:rPr lang="en-US" altLang="ru-RU" sz="1400" b="1" kern="1200" dirty="0" smtClean="0"/>
            <a:t>New Distribution Capability</a:t>
          </a:r>
          <a:r>
            <a:rPr lang="ru-RU" altLang="ru-RU" sz="1400" b="1" kern="1200" dirty="0" smtClean="0"/>
            <a:t>) </a:t>
          </a:r>
          <a:r>
            <a:rPr lang="ru-RU" altLang="ru-RU" sz="1400" kern="1200" dirty="0" smtClean="0"/>
            <a:t>с возможностью подключить контент МАУ к собственному интерфейсу пользователя, расширить предложения услуг и получить новые возможности сотрудничества</a:t>
          </a:r>
          <a:endParaRPr lang="ru-RU" sz="1400" kern="1200" dirty="0"/>
        </a:p>
      </dsp:txBody>
      <dsp:txXfrm>
        <a:off x="0" y="284516"/>
        <a:ext cx="10060217" cy="883575"/>
      </dsp:txXfrm>
    </dsp:sp>
    <dsp:sp modelId="{66102F87-36B3-432B-9591-C2F6CD343C15}">
      <dsp:nvSpPr>
        <dsp:cNvPr id="0" name=""/>
        <dsp:cNvSpPr/>
      </dsp:nvSpPr>
      <dsp:spPr>
        <a:xfrm>
          <a:off x="480905" y="38434"/>
          <a:ext cx="9573335" cy="408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77" tIns="0" rIns="26617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kern="1200" dirty="0" smtClean="0"/>
            <a:t>Решение для онлайн тревел агентов и консолидаторов с собственной платформой бронирования</a:t>
          </a:r>
          <a:endParaRPr lang="ru-RU" sz="1500" b="0" kern="1200" dirty="0"/>
        </a:p>
      </dsp:txBody>
      <dsp:txXfrm>
        <a:off x="500843" y="58372"/>
        <a:ext cx="9533459" cy="368566"/>
      </dsp:txXfrm>
    </dsp:sp>
    <dsp:sp modelId="{EEC4ED79-4A8E-428F-99B4-F5ACDE7C6911}">
      <dsp:nvSpPr>
        <dsp:cNvPr id="0" name=""/>
        <dsp:cNvSpPr/>
      </dsp:nvSpPr>
      <dsp:spPr>
        <a:xfrm>
          <a:off x="0" y="1389851"/>
          <a:ext cx="10060217" cy="1143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785" tIns="229108" rIns="7807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AIDL </a:t>
          </a:r>
          <a:r>
            <a:rPr lang="uk-UA" sz="1400" b="1" kern="1200" dirty="0" smtClean="0" smtId="4294967295">
              <a:highlight>
                <a:srgbClr val="000000">
                  <a:alpha val="0"/>
                </a:srgbClr>
              </a:highlight>
            </a:rPr>
            <a:t>(</a:t>
          </a:r>
          <a:r>
            <a:rPr lang="uk-UA" sz="1400" b="1" kern="1200" dirty="0" smtClean="0"/>
            <a:t>Amadeus Inventory </a:t>
          </a:r>
          <a:r>
            <a:rPr lang="en-US" sz="1400" b="1" kern="1200" dirty="0" smtClean="0"/>
            <a:t>Direct Link</a:t>
          </a:r>
          <a:r>
            <a:rPr lang="uk-UA" sz="1400" b="1" kern="1200" dirty="0" smtClean="0" smtId="4294967295">
              <a:highlight>
                <a:srgbClr val="000000">
                  <a:alpha val="0"/>
                </a:srgbClr>
              </a:highlight>
            </a:rPr>
            <a:t>) </a:t>
          </a:r>
          <a:r>
            <a:rPr lang="ru-RU" altLang="ru-RU" sz="1400" kern="1200" dirty="0" smtClean="0"/>
            <a:t>для профессиональных агентов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Сайт МАУ + промокод </a:t>
          </a:r>
          <a:r>
            <a:rPr lang="ru-RU" altLang="ru-RU" sz="1400" kern="1200" dirty="0" smtClean="0"/>
            <a:t>для агентов, которые выбирают простые технологии</a:t>
          </a:r>
          <a:endParaRPr lang="uk-UA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Easylinkz </a:t>
          </a:r>
          <a:r>
            <a:rPr lang="uk-UA" sz="1400" b="1" kern="1200" dirty="0" smtClean="0"/>
            <a:t>Crazy Llama (</a:t>
          </a:r>
          <a:r>
            <a:rPr lang="ru-RU" sz="1400" b="1" kern="1200" dirty="0" smtClean="0"/>
            <a:t>В</a:t>
          </a:r>
          <a:r>
            <a:rPr lang="en-US" sz="1400" b="1" kern="1200" dirty="0" smtClean="0"/>
            <a:t>2</a:t>
          </a:r>
          <a:r>
            <a:rPr lang="ru-RU" sz="1400" b="1" kern="1200" dirty="0" smtClean="0"/>
            <a:t>В</a:t>
          </a:r>
          <a:r>
            <a:rPr lang="en-US" sz="1400" b="1" kern="1200" dirty="0" smtClean="0"/>
            <a:t> Plug IN</a:t>
          </a:r>
          <a:r>
            <a:rPr lang="en-US" altLang="ru-RU" sz="1400" b="1" kern="1200" dirty="0" smtClean="0"/>
            <a:t>/ </a:t>
          </a:r>
          <a:r>
            <a:rPr lang="ru-RU" sz="1400" b="1" kern="1200" dirty="0" smtClean="0"/>
            <a:t>В</a:t>
          </a:r>
          <a:r>
            <a:rPr lang="en-US" sz="1400" b="1" kern="1200" dirty="0" smtClean="0"/>
            <a:t>2</a:t>
          </a:r>
          <a:r>
            <a:rPr lang="ru-RU" sz="1400" b="1" kern="1200" dirty="0" smtClean="0"/>
            <a:t>В</a:t>
          </a:r>
          <a:r>
            <a:rPr lang="en-US" sz="1400" b="1" kern="1200" dirty="0" smtClean="0"/>
            <a:t> Core</a:t>
          </a:r>
          <a:r>
            <a:rPr lang="uk-UA" sz="1400" b="1" kern="1200" dirty="0" smtClean="0"/>
            <a:t>) + AIDL </a:t>
          </a:r>
          <a:r>
            <a:rPr lang="ru-RU" altLang="ru-RU" sz="1400" kern="1200" dirty="0" smtClean="0"/>
            <a:t>для агентов, которые выбирают лучшее предложение в разных каналах</a:t>
          </a:r>
          <a:endParaRPr lang="uk-UA" sz="1400" kern="1200" dirty="0" smtClean="0"/>
        </a:p>
      </dsp:txBody>
      <dsp:txXfrm>
        <a:off x="0" y="1389851"/>
        <a:ext cx="10060217" cy="1143450"/>
      </dsp:txXfrm>
    </dsp:sp>
    <dsp:sp modelId="{C8F04A5C-F7BC-45D2-99F8-ABE3914B0382}">
      <dsp:nvSpPr>
        <dsp:cNvPr id="0" name=""/>
        <dsp:cNvSpPr/>
      </dsp:nvSpPr>
      <dsp:spPr>
        <a:xfrm>
          <a:off x="502519" y="1227491"/>
          <a:ext cx="9555873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77" tIns="0" rIns="26617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kern="1200" dirty="0" smtClean="0"/>
            <a:t>Решения для </a:t>
          </a:r>
          <a:r>
            <a:rPr lang="ru-RU" altLang="ru-RU" sz="1500" kern="1200" smtClean="0"/>
            <a:t>ритейл агентов</a:t>
          </a:r>
          <a:endParaRPr lang="ru-RU" sz="1500" b="0" kern="1200" dirty="0"/>
        </a:p>
      </dsp:txBody>
      <dsp:txXfrm>
        <a:off x="518371" y="1243343"/>
        <a:ext cx="9524169" cy="293016"/>
      </dsp:txXfrm>
    </dsp:sp>
    <dsp:sp modelId="{2D5C50EC-3632-4E9B-B620-8DDA7C4EC6BB}">
      <dsp:nvSpPr>
        <dsp:cNvPr id="0" name=""/>
        <dsp:cNvSpPr/>
      </dsp:nvSpPr>
      <dsp:spPr>
        <a:xfrm>
          <a:off x="0" y="2755061"/>
          <a:ext cx="10060217" cy="519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785" tIns="229108" rIns="7807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GRPM (</a:t>
          </a:r>
          <a:r>
            <a:rPr lang="en-US" sz="1400" b="1" kern="1200" dirty="0" smtClean="0"/>
            <a:t>Group Module</a:t>
          </a:r>
          <a:r>
            <a:rPr lang="uk-UA" sz="1400" b="1" kern="1200" dirty="0" smtClean="0"/>
            <a:t>)</a:t>
          </a:r>
          <a:endParaRPr lang="ru-RU" sz="1400" kern="1200" dirty="0"/>
        </a:p>
      </dsp:txBody>
      <dsp:txXfrm>
        <a:off x="0" y="2755061"/>
        <a:ext cx="10060217" cy="519750"/>
      </dsp:txXfrm>
    </dsp:sp>
    <dsp:sp modelId="{B623C27E-2E5E-41D8-8721-F675B3E06C9C}">
      <dsp:nvSpPr>
        <dsp:cNvPr id="0" name=""/>
        <dsp:cNvSpPr/>
      </dsp:nvSpPr>
      <dsp:spPr>
        <a:xfrm>
          <a:off x="502519" y="2592701"/>
          <a:ext cx="9555873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77" tIns="0" rIns="26617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noProof="0" dirty="0" smtClean="0"/>
            <a:t>Решение для групповой продажи</a:t>
          </a:r>
          <a:endParaRPr lang="ru-RU" sz="1500" b="0" kern="1200" noProof="0" dirty="0"/>
        </a:p>
      </dsp:txBody>
      <dsp:txXfrm>
        <a:off x="518371" y="2608553"/>
        <a:ext cx="9524169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809FD-C429-443D-9DD9-0779C8785948}">
      <dsp:nvSpPr>
        <dsp:cNvPr id="0" name=""/>
        <dsp:cNvSpPr/>
      </dsp:nvSpPr>
      <dsp:spPr>
        <a:xfrm>
          <a:off x="7414" y="2044517"/>
          <a:ext cx="2216053" cy="1329632"/>
        </a:xfrm>
        <a:prstGeom prst="roundRect">
          <a:avLst>
            <a:gd name="adj" fmla="val 10000"/>
          </a:avLst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Amadeus HOST</a:t>
          </a:r>
          <a:endParaRPr lang="ru-RU" sz="1900" b="1" kern="1200" dirty="0"/>
        </a:p>
      </dsp:txBody>
      <dsp:txXfrm>
        <a:off x="46358" y="2083461"/>
        <a:ext cx="2138165" cy="1251744"/>
      </dsp:txXfrm>
    </dsp:sp>
    <dsp:sp modelId="{6C767234-91CD-4D21-AAF3-0D6AC0738F16}">
      <dsp:nvSpPr>
        <dsp:cNvPr id="0" name=""/>
        <dsp:cNvSpPr/>
      </dsp:nvSpPr>
      <dsp:spPr>
        <a:xfrm>
          <a:off x="2246741" y="2401688"/>
          <a:ext cx="866467" cy="61528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2246741" y="2524746"/>
        <a:ext cx="681880" cy="369173"/>
      </dsp:txXfrm>
    </dsp:sp>
    <dsp:sp modelId="{5AD04C59-7E66-422A-B14B-49750C5045ED}">
      <dsp:nvSpPr>
        <dsp:cNvPr id="0" name=""/>
        <dsp:cNvSpPr/>
      </dsp:nvSpPr>
      <dsp:spPr>
        <a:xfrm>
          <a:off x="3109889" y="2044517"/>
          <a:ext cx="2216053" cy="1329632"/>
        </a:xfrm>
        <a:prstGeom prst="roundRect">
          <a:avLst>
            <a:gd name="adj" fmla="val 10000"/>
          </a:avLst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Travel Agents and Aggregators</a:t>
          </a:r>
          <a:endParaRPr lang="ru-RU" sz="1900" b="1" kern="1200" dirty="0"/>
        </a:p>
      </dsp:txBody>
      <dsp:txXfrm>
        <a:off x="3148833" y="2083461"/>
        <a:ext cx="2138165" cy="1251744"/>
      </dsp:txXfrm>
    </dsp:sp>
    <dsp:sp modelId="{4173ACBE-02AC-4CB1-96AE-96001E82818E}">
      <dsp:nvSpPr>
        <dsp:cNvPr id="0" name=""/>
        <dsp:cNvSpPr/>
      </dsp:nvSpPr>
      <dsp:spPr>
        <a:xfrm>
          <a:off x="5367299" y="2415854"/>
          <a:ext cx="830302" cy="58695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367299" y="2533246"/>
        <a:ext cx="654215" cy="352174"/>
      </dsp:txXfrm>
    </dsp:sp>
    <dsp:sp modelId="{E81CBD12-FE6D-40E1-BB6C-B51A73476EB9}">
      <dsp:nvSpPr>
        <dsp:cNvPr id="0" name=""/>
        <dsp:cNvSpPr/>
      </dsp:nvSpPr>
      <dsp:spPr>
        <a:xfrm>
          <a:off x="6212364" y="2044517"/>
          <a:ext cx="2216053" cy="1329632"/>
        </a:xfrm>
        <a:prstGeom prst="roundRect">
          <a:avLst>
            <a:gd name="adj" fmla="val 10000"/>
          </a:avLst>
        </a:prstGeom>
        <a:solidFill>
          <a:srgbClr val="4BAC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Travelers</a:t>
          </a:r>
          <a:endParaRPr lang="ru-RU" sz="1900" b="1" kern="1200" dirty="0"/>
        </a:p>
      </dsp:txBody>
      <dsp:txXfrm>
        <a:off x="6251308" y="2083461"/>
        <a:ext cx="2138165" cy="1251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44A0A-AB8F-4430-95B9-2BDC5A968977}">
      <dsp:nvSpPr>
        <dsp:cNvPr id="0" name=""/>
        <dsp:cNvSpPr/>
      </dsp:nvSpPr>
      <dsp:spPr>
        <a:xfrm>
          <a:off x="2381" y="0"/>
          <a:ext cx="2901156" cy="105818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Shopping</a:t>
          </a:r>
          <a:endParaRPr lang="ru-RU" sz="1900" b="1" kern="1200" dirty="0"/>
        </a:p>
      </dsp:txBody>
      <dsp:txXfrm>
        <a:off x="531474" y="0"/>
        <a:ext cx="1842970" cy="1058186"/>
      </dsp:txXfrm>
    </dsp:sp>
    <dsp:sp modelId="{A13DAA4E-5392-4D35-808B-E156FFB57114}">
      <dsp:nvSpPr>
        <dsp:cNvPr id="0" name=""/>
        <dsp:cNvSpPr/>
      </dsp:nvSpPr>
      <dsp:spPr>
        <a:xfrm>
          <a:off x="2613421" y="0"/>
          <a:ext cx="2901156" cy="1058186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Booking</a:t>
          </a:r>
          <a:endParaRPr lang="ru-RU" sz="1900" b="1" kern="1200" dirty="0"/>
        </a:p>
      </dsp:txBody>
      <dsp:txXfrm>
        <a:off x="3142514" y="0"/>
        <a:ext cx="1842970" cy="1058186"/>
      </dsp:txXfrm>
    </dsp:sp>
    <dsp:sp modelId="{0B749828-F323-4ADD-8961-4C369FE576A6}">
      <dsp:nvSpPr>
        <dsp:cNvPr id="0" name=""/>
        <dsp:cNvSpPr/>
      </dsp:nvSpPr>
      <dsp:spPr>
        <a:xfrm>
          <a:off x="5224462" y="0"/>
          <a:ext cx="2901156" cy="1058186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Payment and ticketing</a:t>
          </a:r>
          <a:endParaRPr lang="ru-RU" sz="1900" b="1" kern="1200" dirty="0"/>
        </a:p>
      </dsp:txBody>
      <dsp:txXfrm>
        <a:off x="5753555" y="0"/>
        <a:ext cx="1842970" cy="10581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44A0A-AB8F-4430-95B9-2BDC5A968977}">
      <dsp:nvSpPr>
        <dsp:cNvPr id="0" name=""/>
        <dsp:cNvSpPr/>
      </dsp:nvSpPr>
      <dsp:spPr>
        <a:xfrm>
          <a:off x="1631" y="80555"/>
          <a:ext cx="1987508" cy="795003"/>
        </a:xfrm>
        <a:prstGeom prst="chevron">
          <a:avLst/>
        </a:prstGeom>
        <a:solidFill>
          <a:srgbClr val="FDC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Confirm pricing</a:t>
          </a:r>
          <a:endParaRPr lang="ru-RU" sz="1900" b="1" kern="1200" dirty="0"/>
        </a:p>
      </dsp:txBody>
      <dsp:txXfrm>
        <a:off x="399133" y="80555"/>
        <a:ext cx="1192505" cy="795003"/>
      </dsp:txXfrm>
    </dsp:sp>
    <dsp:sp modelId="{A13DAA4E-5392-4D35-808B-E156FFB57114}">
      <dsp:nvSpPr>
        <dsp:cNvPr id="0" name=""/>
        <dsp:cNvSpPr/>
      </dsp:nvSpPr>
      <dsp:spPr>
        <a:xfrm>
          <a:off x="1862171" y="80555"/>
          <a:ext cx="1987508" cy="79500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PNR Retrieve</a:t>
          </a:r>
          <a:endParaRPr lang="ru-RU" sz="1900" b="1" kern="1200" dirty="0"/>
        </a:p>
      </dsp:txBody>
      <dsp:txXfrm>
        <a:off x="2259673" y="80555"/>
        <a:ext cx="1192505" cy="795003"/>
      </dsp:txXfrm>
    </dsp:sp>
    <dsp:sp modelId="{356B7A9D-34F9-49FC-A1EF-4D551D129F55}">
      <dsp:nvSpPr>
        <dsp:cNvPr id="0" name=""/>
        <dsp:cNvSpPr/>
      </dsp:nvSpPr>
      <dsp:spPr>
        <a:xfrm>
          <a:off x="3579146" y="80555"/>
          <a:ext cx="1987508" cy="79500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Fare Rules</a:t>
          </a:r>
          <a:endParaRPr lang="en-GB" sz="1900" b="1" kern="1200" dirty="0"/>
        </a:p>
      </dsp:txBody>
      <dsp:txXfrm>
        <a:off x="3976648" y="80555"/>
        <a:ext cx="1192505" cy="7950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44A0A-AB8F-4430-95B9-2BDC5A968977}">
      <dsp:nvSpPr>
        <dsp:cNvPr id="0" name=""/>
        <dsp:cNvSpPr/>
      </dsp:nvSpPr>
      <dsp:spPr>
        <a:xfrm>
          <a:off x="2081" y="0"/>
          <a:ext cx="2536139" cy="9561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Service List</a:t>
          </a:r>
          <a:endParaRPr lang="ru-RU" sz="1900" b="1" kern="1200" dirty="0"/>
        </a:p>
      </dsp:txBody>
      <dsp:txXfrm>
        <a:off x="480138" y="0"/>
        <a:ext cx="1580025" cy="956114"/>
      </dsp:txXfrm>
    </dsp:sp>
    <dsp:sp modelId="{A13DAA4E-5392-4D35-808B-E156FFB57114}">
      <dsp:nvSpPr>
        <dsp:cNvPr id="0" name=""/>
        <dsp:cNvSpPr/>
      </dsp:nvSpPr>
      <dsp:spPr>
        <a:xfrm>
          <a:off x="2284607" y="0"/>
          <a:ext cx="2536139" cy="956114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Seat Availability</a:t>
          </a:r>
          <a:endParaRPr lang="ru-RU" sz="1900" b="1" kern="1200" dirty="0"/>
        </a:p>
      </dsp:txBody>
      <dsp:txXfrm>
        <a:off x="2762664" y="0"/>
        <a:ext cx="1580025" cy="956114"/>
      </dsp:txXfrm>
    </dsp:sp>
    <dsp:sp modelId="{6EE5ECFC-5751-48F3-914A-839B4E4C9A10}">
      <dsp:nvSpPr>
        <dsp:cNvPr id="0" name=""/>
        <dsp:cNvSpPr/>
      </dsp:nvSpPr>
      <dsp:spPr>
        <a:xfrm>
          <a:off x="4567132" y="0"/>
          <a:ext cx="2536139" cy="956114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Order Change</a:t>
          </a:r>
          <a:endParaRPr lang="en-GB" sz="1900" b="1" kern="1200" dirty="0"/>
        </a:p>
      </dsp:txBody>
      <dsp:txXfrm>
        <a:off x="5045189" y="0"/>
        <a:ext cx="1580025" cy="9561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08C7D-DA53-4E97-8DEC-C6522C99392B}">
      <dsp:nvSpPr>
        <dsp:cNvPr id="0" name=""/>
        <dsp:cNvSpPr/>
      </dsp:nvSpPr>
      <dsp:spPr>
        <a:xfrm>
          <a:off x="8613" y="0"/>
          <a:ext cx="2539388" cy="95611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Order Cancel 19.2</a:t>
          </a:r>
          <a:endParaRPr lang="en-GB" sz="1900" b="1" kern="1200" dirty="0"/>
        </a:p>
      </dsp:txBody>
      <dsp:txXfrm>
        <a:off x="486670" y="0"/>
        <a:ext cx="1583274" cy="956114"/>
      </dsp:txXfrm>
    </dsp:sp>
    <dsp:sp modelId="{6E186BED-B081-4EBE-B7E4-C6A48ED781C3}">
      <dsp:nvSpPr>
        <dsp:cNvPr id="0" name=""/>
        <dsp:cNvSpPr/>
      </dsp:nvSpPr>
      <dsp:spPr>
        <a:xfrm>
          <a:off x="2289698" y="0"/>
          <a:ext cx="2539388" cy="95611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Query Report (TJQ)</a:t>
          </a:r>
          <a:endParaRPr lang="en-GB" sz="1900" b="1" kern="1200" dirty="0"/>
        </a:p>
      </dsp:txBody>
      <dsp:txXfrm>
        <a:off x="2767755" y="0"/>
        <a:ext cx="1583274" cy="9561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11559-BA40-4D38-8491-CA9634D1099B}">
      <dsp:nvSpPr>
        <dsp:cNvPr id="0" name=""/>
        <dsp:cNvSpPr/>
      </dsp:nvSpPr>
      <dsp:spPr>
        <a:xfrm>
          <a:off x="0" y="0"/>
          <a:ext cx="5305307" cy="1326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effectLst/>
              <a:latin typeface="+mn-lt"/>
            </a:rPr>
            <a:t>Q4 (December)</a:t>
          </a:r>
          <a:endParaRPr lang="ru-RU" sz="1700" b="0" kern="1200" dirty="0">
            <a:effectLst/>
            <a:latin typeface="+mn-lt"/>
          </a:endParaRPr>
        </a:p>
      </dsp:txBody>
      <dsp:txXfrm>
        <a:off x="38847" y="38847"/>
        <a:ext cx="5227613" cy="1248632"/>
      </dsp:txXfrm>
    </dsp:sp>
    <dsp:sp modelId="{75F2B1FE-2B27-47C7-9B17-1274B30D8BDA}">
      <dsp:nvSpPr>
        <dsp:cNvPr id="0" name=""/>
        <dsp:cNvSpPr/>
      </dsp:nvSpPr>
      <dsp:spPr>
        <a:xfrm rot="5400000">
          <a:off x="2519189" y="1477200"/>
          <a:ext cx="266927" cy="2321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45BD6-AD35-418B-8B86-900B03DB7D29}">
      <dsp:nvSpPr>
        <dsp:cNvPr id="0" name=""/>
        <dsp:cNvSpPr/>
      </dsp:nvSpPr>
      <dsp:spPr>
        <a:xfrm>
          <a:off x="0" y="1860181"/>
          <a:ext cx="5305307" cy="13263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Add SEMN SSR to the PNR </a:t>
          </a:r>
          <a:endParaRPr lang="ru-RU" sz="1000" kern="1200" dirty="0"/>
        </a:p>
      </dsp:txBody>
      <dsp:txXfrm>
        <a:off x="38847" y="1899028"/>
        <a:ext cx="5227613" cy="1248632"/>
      </dsp:txXfrm>
    </dsp:sp>
    <dsp:sp modelId="{1FB4B9C8-D24C-4A60-B94B-418A91A40246}">
      <dsp:nvSpPr>
        <dsp:cNvPr id="0" name=""/>
        <dsp:cNvSpPr/>
      </dsp:nvSpPr>
      <dsp:spPr>
        <a:xfrm rot="5400000">
          <a:off x="2569141" y="3270020"/>
          <a:ext cx="167023" cy="2321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B37E5-7A2B-48C6-B0AD-674988930B14}">
      <dsp:nvSpPr>
        <dsp:cNvPr id="0" name=""/>
        <dsp:cNvSpPr/>
      </dsp:nvSpPr>
      <dsp:spPr>
        <a:xfrm>
          <a:off x="0" y="3585639"/>
          <a:ext cx="5305307" cy="13263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0" i="0" u="none" kern="1200" dirty="0" smtClean="0"/>
            <a:t>Flight + Ancillary Offers within AirShopping Request Search (before PNR creation)</a:t>
          </a:r>
          <a:endParaRPr lang="ru-RU" sz="1000" kern="1200" dirty="0"/>
        </a:p>
      </dsp:txBody>
      <dsp:txXfrm>
        <a:off x="38847" y="3624486"/>
        <a:ext cx="5227613" cy="12486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345EE-AA8E-4967-9224-F46DAF5AF0BF}">
      <dsp:nvSpPr>
        <dsp:cNvPr id="0" name=""/>
        <dsp:cNvSpPr/>
      </dsp:nvSpPr>
      <dsp:spPr>
        <a:xfrm>
          <a:off x="662069" y="311161"/>
          <a:ext cx="2628366" cy="323725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b="0" kern="1200" noProof="0" dirty="0" smtClean="0"/>
            <a:t>Подпишите договор NDC API с МАУ</a:t>
          </a:r>
          <a:endParaRPr lang="uk-UA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b="0" kern="1200" noProof="0" dirty="0" smtClean="0"/>
            <a:t>Получите иден-тификатор офиса AIDL и ссылку на wiki страницу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b="0" kern="1200" noProof="0" dirty="0" smtClean="0"/>
            <a:t>Заполните анкету пользователя и отправьте ее МАУ</a:t>
          </a:r>
        </a:p>
      </dsp:txBody>
      <dsp:txXfrm>
        <a:off x="1319161" y="796749"/>
        <a:ext cx="1281328" cy="2266080"/>
      </dsp:txXfrm>
    </dsp:sp>
    <dsp:sp modelId="{B18064E5-01AF-4846-891D-0E7CF74F7F08}">
      <dsp:nvSpPr>
        <dsp:cNvPr id="0" name=""/>
        <dsp:cNvSpPr/>
      </dsp:nvSpPr>
      <dsp:spPr>
        <a:xfrm>
          <a:off x="4977" y="1272698"/>
          <a:ext cx="1314183" cy="1314183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197435" y="1465156"/>
        <a:ext cx="929267" cy="929267"/>
      </dsp:txXfrm>
    </dsp:sp>
    <dsp:sp modelId="{D28D8C8B-AB04-4DD5-A4CF-003D0B4ABE64}">
      <dsp:nvSpPr>
        <dsp:cNvPr id="0" name=""/>
        <dsp:cNvSpPr/>
      </dsp:nvSpPr>
      <dsp:spPr>
        <a:xfrm>
          <a:off x="4111800" y="283867"/>
          <a:ext cx="2628366" cy="329184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Свяжитесь с SolringAir и получите ссылку на указания по внедрению NDC API и учетные данные Sandbox (тестовая среда)</a:t>
          </a:r>
          <a:endParaRPr lang="ru-RU" sz="1200" kern="1200" dirty="0"/>
        </a:p>
      </dsp:txBody>
      <dsp:txXfrm>
        <a:off x="4768892" y="777644"/>
        <a:ext cx="1281328" cy="2304291"/>
      </dsp:txXfrm>
    </dsp:sp>
    <dsp:sp modelId="{A19638FD-FE59-43AE-BA5E-E08A06A0EC03}">
      <dsp:nvSpPr>
        <dsp:cNvPr id="0" name=""/>
        <dsp:cNvSpPr/>
      </dsp:nvSpPr>
      <dsp:spPr>
        <a:xfrm>
          <a:off x="3454708" y="1272698"/>
          <a:ext cx="1314183" cy="1314183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3647166" y="1465156"/>
        <a:ext cx="929267" cy="929267"/>
      </dsp:txXfrm>
    </dsp:sp>
    <dsp:sp modelId="{74B4E4D5-8910-4A36-A76D-512BA7A6E21E}">
      <dsp:nvSpPr>
        <dsp:cNvPr id="0" name=""/>
        <dsp:cNvSpPr/>
      </dsp:nvSpPr>
      <dsp:spPr>
        <a:xfrm>
          <a:off x="7561531" y="297514"/>
          <a:ext cx="2628366" cy="32645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b="0" kern="1200" dirty="0" smtClean="0"/>
            <a:t>Завершите реализацию NDC API и сертифи-кацию (занимает до 5 рабочих дней)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b="0" kern="1200" dirty="0" smtClean="0"/>
            <a:t>Поздравляем! Вы готовы к работе в МАУ NDC API</a:t>
          </a:r>
        </a:p>
      </dsp:txBody>
      <dsp:txXfrm>
        <a:off x="8218623" y="787197"/>
        <a:ext cx="1281328" cy="2285185"/>
      </dsp:txXfrm>
    </dsp:sp>
    <dsp:sp modelId="{F68D4760-F9E6-452B-9F04-16D729F08A96}">
      <dsp:nvSpPr>
        <dsp:cNvPr id="0" name=""/>
        <dsp:cNvSpPr/>
      </dsp:nvSpPr>
      <dsp:spPr>
        <a:xfrm>
          <a:off x="6904439" y="1272698"/>
          <a:ext cx="1314183" cy="1314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7096897" y="1465156"/>
        <a:ext cx="929267" cy="929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B08F-DEDA-4950-908C-1B658CBA0B57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BF233-DC96-49C5-9B6F-4F30762CA0A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534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9584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7720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9030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5272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3372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4951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8810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7744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5104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4243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852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206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2417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30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203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526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3341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0632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5583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5975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8434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792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294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12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80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039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407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402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839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463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862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011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422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0306" y="2733136"/>
            <a:ext cx="6670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dirty="0" err="1" smtClean="0"/>
              <a:t>MAIN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PRESENTATION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201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5000" kern="1200">
          <a:solidFill>
            <a:srgbClr val="1F57A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pshelpdesk@flyuia.com" TargetMode="Externa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7.jp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6.jpg"/><Relationship Id="rId4" Type="http://schemas.openxmlformats.org/officeDocument/2006/relationships/diagramLayout" Target="../diagrams/layout9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11" Type="http://schemas.openxmlformats.org/officeDocument/2006/relationships/hyperlink" Target="mailto:pshelpdesk@flyuia.com" TargetMode="Externa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7.jpg"/><Relationship Id="rId4" Type="http://schemas.openxmlformats.org/officeDocument/2006/relationships/diagramLayout" Target="../diagrams/layout10.xml"/><Relationship Id="rId9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yuia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pshelpdesk@flyuia.com" TargetMode="Externa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16.jp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1.xml"/><Relationship Id="rId9" Type="http://schemas.openxmlformats.org/officeDocument/2006/relationships/hyperlink" Target="mailto:sales@easylinkz.co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12.xml"/><Relationship Id="rId10" Type="http://schemas.openxmlformats.org/officeDocument/2006/relationships/hyperlink" Target="mailto:group.dep@flyuia.com" TargetMode="Externa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olring.atlassian.net/wiki/spaces/SND/overvie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pshelpdesk@flyuia.com" TargetMode="External"/><Relationship Id="rId4" Type="http://schemas.openxmlformats.org/officeDocument/2006/relationships/hyperlink" Target="http://flyuia-agent.com/ua/agent/main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lring.atlassian.net/wiki/spaces/SND/over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/>
          </p:cNvSpPr>
          <p:nvPr/>
        </p:nvSpPr>
        <p:spPr>
          <a:xfrm>
            <a:off x="1882002" y="4544704"/>
            <a:ext cx="8899729" cy="1187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50" cap="all" dirty="0" smtClean="0" smtId="4294967295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cs typeface="Gotham Pro Black" panose="02000903040000020004" pitchFamily="2" charset="0"/>
              </a:rPr>
              <a:t>ВОЗМОЖНОСТИ прямой продажи</a:t>
            </a:r>
            <a:endParaRPr lang="ru-RU" sz="3250" cap="all" dirty="0" smtId="4294967295">
              <a:solidFill>
                <a:schemeClr val="bg1"/>
              </a:solidFill>
              <a:highlight>
                <a:srgbClr val="000000">
                  <a:alpha val="0"/>
                </a:srgbClr>
              </a:highlight>
              <a:cs typeface="Gotham Pro Black" panose="020009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62599" y="499495"/>
            <a:ext cx="10327405" cy="54679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UIA</a:t>
            </a:r>
            <a:r>
              <a:rPr lang="uk-UA" b="1" dirty="0" smtClean="0"/>
              <a:t> </a:t>
            </a:r>
            <a:r>
              <a:rPr lang="en-US" b="1" dirty="0" smtClean="0"/>
              <a:t>NDC API</a:t>
            </a:r>
            <a:r>
              <a:rPr lang="uk-UA" b="1" dirty="0" smtClean="0"/>
              <a:t>. </a:t>
            </a:r>
            <a:r>
              <a:rPr lang="en-US" b="1" dirty="0"/>
              <a:t>Post-Sale services Input/Output data</a:t>
            </a:r>
            <a:endParaRPr lang="uk-UA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9" y="1275051"/>
            <a:ext cx="11326813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7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200029"/>
            <a:ext cx="103274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FF0000"/>
              </a:solidFill>
            </a:endParaRPr>
          </a:p>
          <a:p>
            <a:endParaRPr lang="uk-UA" alt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433370" y="397160"/>
            <a:ext cx="10327405" cy="542109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UIA</a:t>
            </a:r>
            <a:r>
              <a:rPr lang="uk-UA" b="1" dirty="0" smtClean="0"/>
              <a:t> </a:t>
            </a:r>
            <a:r>
              <a:rPr lang="en-US" b="1" dirty="0" smtClean="0"/>
              <a:t>NDC API</a:t>
            </a:r>
            <a:r>
              <a:rPr lang="uk-UA" b="1" dirty="0" smtClean="0"/>
              <a:t>. </a:t>
            </a:r>
            <a:r>
              <a:rPr lang="en-US" b="1" dirty="0"/>
              <a:t>Road Map </a:t>
            </a:r>
            <a:r>
              <a:rPr lang="en-US" b="1" dirty="0" smtClean="0"/>
              <a:t>2021</a:t>
            </a:r>
            <a:endParaRPr lang="uk-UA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25804957"/>
              </p:ext>
            </p:extLst>
          </p:nvPr>
        </p:nvGraphicFramePr>
        <p:xfrm>
          <a:off x="571916" y="1073715"/>
          <a:ext cx="7659269" cy="491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86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uk-UA" b="1" dirty="0" smtClean="0"/>
              <a:t>МАУ </a:t>
            </a:r>
            <a:r>
              <a:rPr lang="en-US" b="1" dirty="0" smtClean="0"/>
              <a:t>NDC API</a:t>
            </a:r>
            <a:r>
              <a:rPr lang="uk-UA" b="1" dirty="0" smtClean="0"/>
              <a:t>. </a:t>
            </a:r>
            <a:r>
              <a:rPr lang="ru-RU" b="1" dirty="0" smtClean="0"/>
              <a:t>Как подключиться?</a:t>
            </a:r>
            <a:endParaRPr lang="ru-RU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98070266"/>
              </p:ext>
            </p:extLst>
          </p:nvPr>
        </p:nvGraphicFramePr>
        <p:xfrm>
          <a:off x="1093795" y="1733266"/>
          <a:ext cx="10194876" cy="385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3795" y="5908616"/>
            <a:ext cx="88908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dirty="0"/>
              <a:t>Для подключения обратитесь к своему менеджеру МАУ или МАУ Help Desk </a:t>
            </a:r>
            <a:r>
              <a:rPr lang="ru-RU" altLang="ru-RU" sz="1600" dirty="0">
                <a:hlinkClick r:id="rId8"/>
              </a:rPr>
              <a:t>pshelpdesk@flyuia.com</a:t>
            </a:r>
            <a:endParaRPr lang="ru-RU" altLang="ru-RU" sz="1600" dirty="0"/>
          </a:p>
          <a:p>
            <a:endParaRPr lang="en-US" altLang="ru-RU" sz="17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95" y="2995948"/>
            <a:ext cx="1323528" cy="13200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5" y="3000211"/>
            <a:ext cx="1335420" cy="1335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95" y="2961796"/>
            <a:ext cx="1402520" cy="1402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02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>
          <a:xfrm>
            <a:off x="1688962" y="2721554"/>
            <a:ext cx="8901701" cy="121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3000" b="1" dirty="0" smtClean="0" smtId="4294967295">
                <a:highlight>
                  <a:srgbClr val="000000">
                    <a:alpha val="0"/>
                  </a:srgbClr>
                </a:highlight>
                <a:latin typeface="+mn-lt"/>
              </a:rPr>
              <a:t>AIDL </a:t>
            </a:r>
            <a:r>
              <a:rPr lang="ru-RU" sz="3000" b="1" dirty="0" smtClean="0">
                <a:latin typeface="+mn-lt"/>
              </a:rPr>
              <a:t>решение для ритейл агентов</a:t>
            </a:r>
            <a:endParaRPr lang="ru-RU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6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200029"/>
            <a:ext cx="1032740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 smtClean="0"/>
              <a:t>AIDL </a:t>
            </a:r>
            <a:r>
              <a:rPr lang="ru-RU" altLang="ru-RU" sz="1900" dirty="0"/>
              <a:t>- идентификатор офиса Amadeus, непосредственно </a:t>
            </a:r>
            <a:r>
              <a:rPr lang="ru-RU" altLang="ru-RU" sz="1900" dirty="0" smtClean="0"/>
              <a:t>подключенный к </a:t>
            </a:r>
            <a:r>
              <a:rPr lang="ru-RU" altLang="ru-RU" sz="1900" dirty="0"/>
              <a:t>ресурсу МАУ Altea, </a:t>
            </a:r>
            <a:r>
              <a:rPr lang="ru-RU" altLang="ru-RU" sz="1900" dirty="0" smtClean="0"/>
              <a:t>который имеет </a:t>
            </a:r>
            <a:r>
              <a:rPr lang="ru-RU" altLang="ru-RU" sz="1900" dirty="0"/>
              <a:t>такую же функциональность, как и Amadeus </a:t>
            </a:r>
            <a:r>
              <a:rPr lang="en-US" altLang="ru-RU" sz="1900" dirty="0" smtClean="0"/>
              <a:t>selling platform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 smtClean="0"/>
              <a:t>Доступ </a:t>
            </a:r>
            <a:r>
              <a:rPr lang="ru-RU" altLang="ru-RU" sz="1900" dirty="0"/>
              <a:t>осуществляется с любого ПК или мобильного устройства, не имеет международных лимитов и доступен во всем мире для неограниченного количества пользователей</a:t>
            </a:r>
            <a:endParaRPr lang="uk-UA" altLang="ru-RU" sz="19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uk-UA" b="1" dirty="0" smtClean="0"/>
              <a:t>МАУ </a:t>
            </a:r>
            <a:r>
              <a:rPr lang="en-US" b="1" dirty="0" smtClean="0"/>
              <a:t>AIDL</a:t>
            </a:r>
            <a:r>
              <a:rPr lang="uk-UA" b="1" dirty="0"/>
              <a:t>. </a:t>
            </a:r>
            <a:r>
              <a:rPr lang="ru-RU" b="1" dirty="0"/>
              <a:t>Как это работает</a:t>
            </a:r>
            <a:r>
              <a:rPr lang="uk-UA" b="1" dirty="0" smtClean="0"/>
              <a:t>?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5956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200029"/>
            <a:ext cx="10327405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Доступ к расписанию и </a:t>
            </a:r>
            <a:r>
              <a:rPr lang="ru-RU" altLang="ru-RU" sz="1900" dirty="0" smtClean="0"/>
              <a:t>наличию </a:t>
            </a:r>
            <a:r>
              <a:rPr lang="ru-RU" altLang="ru-RU" sz="1900" dirty="0"/>
              <a:t>рейсов МАУ и интерлайн-партнеров, ценовых предложений (</a:t>
            </a:r>
            <a:r>
              <a:rPr lang="ru-RU" altLang="ru-RU" sz="1900" dirty="0" smtClean="0"/>
              <a:t>с/без </a:t>
            </a:r>
            <a:r>
              <a:rPr lang="ru-RU" altLang="ru-RU" sz="1900" dirty="0"/>
              <a:t>багажа), автономный доступ к PNR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Предлагать клиентам лучшие цены без дополнительных сборов за канал продаж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Изменять </a:t>
            </a:r>
            <a:r>
              <a:rPr lang="ru-RU" altLang="ru-RU" sz="1900" dirty="0" smtClean="0"/>
              <a:t>даты, возвращать и </a:t>
            </a:r>
            <a:r>
              <a:rPr lang="ru-RU" altLang="ru-RU" sz="1900" dirty="0"/>
              <a:t>переоформлять авиабилеты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Осуществлять </a:t>
            </a:r>
            <a:r>
              <a:rPr lang="ru-RU" altLang="ru-RU" sz="1900" dirty="0" smtClean="0"/>
              <a:t>функцию </a:t>
            </a:r>
            <a:r>
              <a:rPr lang="en-US" altLang="ru-RU" sz="1900" dirty="0" smtClean="0"/>
              <a:t>Аmadеus Ticket Changer </a:t>
            </a:r>
            <a:r>
              <a:rPr lang="ru-RU" altLang="ru-RU" sz="1900" dirty="0" smtClean="0"/>
              <a:t>(</a:t>
            </a:r>
            <a:r>
              <a:rPr lang="ru-RU" altLang="ru-RU" sz="1900" dirty="0"/>
              <a:t>ATC) с гарантированным просчетом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Продавать дополнительные услуги (багаж, выбор места, питание) с оформлением EMD / EMD-A на рейсах, </a:t>
            </a:r>
            <a:r>
              <a:rPr lang="ru-RU" altLang="ru-RU" sz="1900" dirty="0" smtClean="0"/>
              <a:t>оперируемых </a:t>
            </a:r>
            <a:r>
              <a:rPr lang="ru-RU" altLang="ru-RU" sz="1900" dirty="0"/>
              <a:t>МАУ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Получать ежедневные отчеты о продажах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Получать поддержку МАУ Help </a:t>
            </a:r>
            <a:r>
              <a:rPr lang="ru-RU" altLang="ru-RU" sz="1900" dirty="0" smtClean="0"/>
              <a:t>Desk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uk-UA" b="1" dirty="0" smtClean="0"/>
              <a:t>МАУ </a:t>
            </a:r>
            <a:r>
              <a:rPr lang="en-US" b="1" dirty="0" smtClean="0"/>
              <a:t>AIDL</a:t>
            </a:r>
            <a:r>
              <a:rPr lang="uk-UA" b="1" dirty="0"/>
              <a:t>. </a:t>
            </a:r>
            <a:r>
              <a:rPr lang="ru-RU" b="1" dirty="0"/>
              <a:t>Возможности, которые вы получаете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474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uk-UA" b="1" dirty="0" smtClean="0"/>
              <a:t>МАУ </a:t>
            </a:r>
            <a:r>
              <a:rPr lang="en-US" b="1" dirty="0" smtClean="0"/>
              <a:t>AIDL</a:t>
            </a:r>
            <a:r>
              <a:rPr lang="uk-UA" b="1" dirty="0" smtClean="0"/>
              <a:t>. </a:t>
            </a:r>
            <a:r>
              <a:rPr lang="ru-RU" b="1" dirty="0"/>
              <a:t>Как подключиться</a:t>
            </a:r>
            <a:r>
              <a:rPr lang="ru-RU" b="1" dirty="0" smtClean="0"/>
              <a:t>?</a:t>
            </a:r>
            <a:endParaRPr lang="uk-UA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22297921"/>
              </p:ext>
            </p:extLst>
          </p:nvPr>
        </p:nvGraphicFramePr>
        <p:xfrm>
          <a:off x="1093795" y="1760562"/>
          <a:ext cx="10194876" cy="385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95" y="2995948"/>
            <a:ext cx="1323528" cy="13200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5" y="3000211"/>
            <a:ext cx="1335420" cy="1335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95" y="2961796"/>
            <a:ext cx="1402520" cy="1402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093795" y="5908616"/>
            <a:ext cx="88908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dirty="0"/>
              <a:t>Для подключения обратитесь к своему менеджеру МАУ или МАУ Help Desk </a:t>
            </a:r>
            <a:r>
              <a:rPr lang="ru-RU" altLang="ru-RU" sz="1600" dirty="0">
                <a:hlinkClick r:id="rId11"/>
              </a:rPr>
              <a:t>pshelpdesk@flyuia.com</a:t>
            </a:r>
            <a:endParaRPr lang="ru-RU" altLang="ru-RU" sz="1600" dirty="0"/>
          </a:p>
          <a:p>
            <a:endParaRPr lang="en-US" altLang="ru-RU" sz="1700" dirty="0"/>
          </a:p>
        </p:txBody>
      </p:sp>
    </p:spTree>
    <p:extLst>
      <p:ext uri="{BB962C8B-B14F-4D97-AF65-F5344CB8AC3E}">
        <p14:creationId xmlns:p14="http://schemas.microsoft.com/office/powerpoint/2010/main" val="12912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>
          <a:xfrm>
            <a:off x="1688962" y="2721554"/>
            <a:ext cx="8901701" cy="121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000" b="1" dirty="0" smtClean="0">
                <a:latin typeface="+mn-lt"/>
              </a:rPr>
              <a:t>Сайт МАУ + промокод </a:t>
            </a:r>
          </a:p>
          <a:p>
            <a:pPr>
              <a:lnSpc>
                <a:spcPct val="100000"/>
              </a:lnSpc>
            </a:pPr>
            <a:r>
              <a:rPr lang="ru-RU" sz="3000" b="1" dirty="0" smtClean="0">
                <a:latin typeface="+mn-lt"/>
              </a:rPr>
              <a:t>решение для ритейл агентов</a:t>
            </a:r>
            <a:endParaRPr lang="ru-RU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45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10484" y="1353870"/>
            <a:ext cx="42444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Получите от МАУ промокод с набором коммерческих условий для продажи авиабилетов и дополнительных услуг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Воспользуйтесь промокодом на сайте </a:t>
            </a:r>
            <a:r>
              <a:rPr lang="uk-UA" sz="2000" u="sng" dirty="0">
                <a:hlinkClick r:id="rId3"/>
              </a:rPr>
              <a:t>www.flyuia.com</a:t>
            </a:r>
            <a:r>
              <a:rPr lang="uk-UA" sz="2000" u="sng" dirty="0"/>
              <a:t> </a:t>
            </a:r>
            <a:r>
              <a:rPr lang="ru-RU" sz="2000" dirty="0"/>
              <a:t>при бронировании авиабилетов и дополнительных услуг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Продавайте авиабилеты и дополнительные услуги МАУ просто и удобно без необходимости подключения к системе бронирования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>
          <a:xfrm>
            <a:off x="1688962" y="2721554"/>
            <a:ext cx="8901701" cy="121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 smtClean="0">
                <a:latin typeface="+mn-lt"/>
              </a:rPr>
              <a:t>Easylinkz</a:t>
            </a:r>
            <a:r>
              <a:rPr lang="uk-UA" sz="3000" b="1" dirty="0" smtClean="0">
                <a:latin typeface="+mn-lt"/>
              </a:rPr>
              <a:t> </a:t>
            </a:r>
            <a:r>
              <a:rPr lang="uk-UA" sz="3000" b="1" dirty="0">
                <a:latin typeface="+mn-lt"/>
              </a:rPr>
              <a:t>Crazy </a:t>
            </a:r>
            <a:r>
              <a:rPr lang="uk-UA" sz="3000" b="1" dirty="0" smtClean="0">
                <a:latin typeface="+mn-lt"/>
              </a:rPr>
              <a:t>Llama - инновационное </a:t>
            </a:r>
          </a:p>
          <a:p>
            <a:pPr>
              <a:lnSpc>
                <a:spcPct val="100000"/>
              </a:lnSpc>
            </a:pPr>
            <a:r>
              <a:rPr lang="ru-RU" sz="3000" b="1" dirty="0" smtClean="0">
                <a:latin typeface="+mn-lt"/>
              </a:rPr>
              <a:t>решение для ритейл агентов</a:t>
            </a:r>
            <a:endParaRPr lang="ru-RU" sz="3000" b="1" dirty="0">
              <a:latin typeface="+mn-lt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4E99392F-9966-194B-96AC-9F01F6303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35" y="5713394"/>
            <a:ext cx="1761091" cy="68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1927069"/>
            <a:ext cx="1032740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Опираясь на новые передовые технологии и следуя новым разработкам в области дистрибуции, МАУ теперь предлагает профессионалам в сфере путешествий </a:t>
            </a:r>
            <a:r>
              <a:rPr lang="ru-RU" altLang="ru-RU" sz="1900" b="1" dirty="0" smtClean="0"/>
              <a:t>набор </a:t>
            </a:r>
            <a:r>
              <a:rPr lang="ru-RU" altLang="ru-RU" sz="1900" b="1" dirty="0"/>
              <a:t>решений для прямого бесплатного подключения к ресурсам авиакомпании</a:t>
            </a:r>
            <a:r>
              <a:rPr lang="ru-RU" altLang="ru-RU" sz="1900" dirty="0"/>
              <a:t>, </a:t>
            </a:r>
            <a:r>
              <a:rPr lang="ru-RU" sz="1900" dirty="0"/>
              <a:t>который обеспечивает надежный и насыщенный канал контента для наших партнеров по всему </a:t>
            </a:r>
            <a:r>
              <a:rPr lang="ru-RU" sz="1900" dirty="0" smtClean="0"/>
              <a:t>миру и предоставляет </a:t>
            </a:r>
            <a:r>
              <a:rPr lang="ru-RU" sz="1900" dirty="0"/>
              <a:t>множество </a:t>
            </a:r>
            <a:r>
              <a:rPr lang="ru-RU" sz="1900" dirty="0" smtClean="0"/>
              <a:t>выгод </a:t>
            </a:r>
            <a:r>
              <a:rPr lang="ru-RU" sz="1900" dirty="0"/>
              <a:t>и </a:t>
            </a:r>
            <a:r>
              <a:rPr lang="ru-RU" sz="1900" dirty="0" smtClean="0"/>
              <a:t>возможностей</a:t>
            </a:r>
            <a:r>
              <a:rPr lang="ru-RU" altLang="ru-RU" sz="1900" dirty="0" smtClean="0"/>
              <a:t>:</a:t>
            </a:r>
            <a:endParaRPr lang="ru-RU" altLang="ru-RU" sz="1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/>
              <a:t>РЕШЕНИЯ</a:t>
            </a:r>
            <a:r>
              <a:rPr lang="uk-UA" b="1" dirty="0"/>
              <a:t> ДЛЯ ПРЯМОЙ ПРОДАЖИ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21700780"/>
              </p:ext>
            </p:extLst>
          </p:nvPr>
        </p:nvGraphicFramePr>
        <p:xfrm>
          <a:off x="1105467" y="3612035"/>
          <a:ext cx="10495129" cy="2897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031" y="5091442"/>
            <a:ext cx="893929" cy="8939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74" y="3852275"/>
            <a:ext cx="844957" cy="8449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23" y="3743794"/>
            <a:ext cx="910503" cy="91050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95" y="5074315"/>
            <a:ext cx="928184" cy="9281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82" y="3852275"/>
            <a:ext cx="814928" cy="8149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829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200029"/>
            <a:ext cx="1032740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Система консолидирует и предлагает лучшие ценовые предложения от многих провайдеров в одном решении с простейшими командами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 smtClean="0"/>
              <a:t>Решение </a:t>
            </a:r>
            <a:r>
              <a:rPr lang="en-US" altLang="ru-RU" sz="1900" dirty="0"/>
              <a:t>E</a:t>
            </a:r>
            <a:r>
              <a:rPr lang="en-US" altLang="ru-RU" sz="1900" dirty="0" smtClean="0"/>
              <a:t>asylinkz</a:t>
            </a:r>
            <a:r>
              <a:rPr lang="uk-UA" sz="1900" dirty="0" smtClean="0"/>
              <a:t> </a:t>
            </a:r>
            <a:r>
              <a:rPr lang="uk-UA" sz="1900" dirty="0"/>
              <a:t>Crazy Llama</a:t>
            </a:r>
            <a:r>
              <a:rPr lang="ru-RU" altLang="ru-RU" sz="1900" dirty="0" smtClean="0"/>
              <a:t> </a:t>
            </a:r>
            <a:r>
              <a:rPr lang="ru-RU" altLang="ru-RU" sz="1900" dirty="0"/>
              <a:t>предлагается в двух вариантах </a:t>
            </a:r>
            <a:r>
              <a:rPr lang="ru-RU" sz="1900" dirty="0"/>
              <a:t>В</a:t>
            </a:r>
            <a:r>
              <a:rPr lang="en-US" sz="1900" dirty="0"/>
              <a:t>2</a:t>
            </a:r>
            <a:r>
              <a:rPr lang="ru-RU" sz="1900" dirty="0"/>
              <a:t>В</a:t>
            </a:r>
            <a:r>
              <a:rPr lang="en-US" sz="1900" dirty="0"/>
              <a:t> Plug IN </a:t>
            </a:r>
            <a:r>
              <a:rPr lang="ru-RU" sz="1900" dirty="0" smtClean="0"/>
              <a:t>и В</a:t>
            </a:r>
            <a:r>
              <a:rPr lang="en-US" sz="1900" dirty="0"/>
              <a:t>2</a:t>
            </a:r>
            <a:r>
              <a:rPr lang="ru-RU" sz="1900" dirty="0"/>
              <a:t>В</a:t>
            </a:r>
            <a:r>
              <a:rPr lang="en-US" sz="1900" dirty="0"/>
              <a:t> Core </a:t>
            </a:r>
            <a:r>
              <a:rPr lang="ru-RU" altLang="ru-RU" sz="1900" dirty="0" smtClean="0"/>
              <a:t>с </a:t>
            </a:r>
            <a:r>
              <a:rPr lang="ru-RU" altLang="ru-RU" sz="1900" dirty="0"/>
              <a:t>возможностью агента выбрать наиболее удобный вариант для собственного </a:t>
            </a:r>
            <a:r>
              <a:rPr lang="ru-RU" altLang="ru-RU" sz="1900" dirty="0" smtClean="0"/>
              <a:t>бизнеса: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900" b="1" dirty="0"/>
              <a:t>В</a:t>
            </a:r>
            <a:r>
              <a:rPr lang="en-US" sz="1900" b="1" dirty="0"/>
              <a:t>2</a:t>
            </a:r>
            <a:r>
              <a:rPr lang="ru-RU" sz="1900" b="1" dirty="0"/>
              <a:t>В</a:t>
            </a:r>
            <a:r>
              <a:rPr lang="en-US" sz="1900" b="1" dirty="0"/>
              <a:t> Plug </a:t>
            </a:r>
            <a:r>
              <a:rPr lang="en-US" sz="1900" b="1" dirty="0" smtClean="0"/>
              <a:t>IN </a:t>
            </a:r>
            <a:r>
              <a:rPr lang="ru-RU" altLang="ru-RU" sz="1900" dirty="0" smtClean="0"/>
              <a:t>- </a:t>
            </a:r>
            <a:r>
              <a:rPr lang="ru-RU" altLang="ru-RU" sz="1900" dirty="0"/>
              <a:t>дополнительная надстройка к GDS </a:t>
            </a:r>
            <a:r>
              <a:rPr lang="ru-RU" altLang="ru-RU" sz="1900" dirty="0" smtClean="0"/>
              <a:t>платформе, </a:t>
            </a:r>
            <a:r>
              <a:rPr lang="ru-RU" altLang="ru-RU" sz="1900" dirty="0"/>
              <a:t>которая может анализировать и предлагать агенту выгодные варианты перелета в альтернативных каналах с последующей возможностью их </a:t>
            </a:r>
            <a:r>
              <a:rPr lang="ru-RU" altLang="ru-RU" sz="1900" dirty="0" smtClean="0"/>
              <a:t>бронирования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900" b="1" dirty="0" smtClean="0"/>
              <a:t>В</a:t>
            </a:r>
            <a:r>
              <a:rPr lang="en-US" sz="1900" b="1" dirty="0"/>
              <a:t>2</a:t>
            </a:r>
            <a:r>
              <a:rPr lang="ru-RU" sz="1900" b="1" dirty="0"/>
              <a:t>В</a:t>
            </a:r>
            <a:r>
              <a:rPr lang="en-US" sz="1900" b="1" dirty="0"/>
              <a:t> Core </a:t>
            </a:r>
            <a:r>
              <a:rPr lang="ru-RU" altLang="ru-RU" sz="1900" dirty="0" smtClean="0"/>
              <a:t>- </a:t>
            </a:r>
            <a:r>
              <a:rPr lang="ru-RU" altLang="ru-RU" sz="1900" dirty="0"/>
              <a:t>интуитивный графический интерфейс для агентов без опыта </a:t>
            </a:r>
            <a:r>
              <a:rPr lang="ru-RU" altLang="ru-RU" sz="1900" dirty="0" smtClean="0"/>
              <a:t>работы </a:t>
            </a:r>
            <a:r>
              <a:rPr lang="ru-RU" altLang="ru-RU" sz="1900" dirty="0"/>
              <a:t>в системах бронирования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Система создает аналог статистических файлов, которые генерируют GDS, для интеграции с Mid / Back office </a:t>
            </a:r>
            <a:r>
              <a:rPr lang="ru-RU" altLang="ru-RU" sz="1900" dirty="0" smtClean="0"/>
              <a:t>агентства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altLang="ru-RU" sz="1900" dirty="0"/>
          </a:p>
          <a:p>
            <a:endParaRPr lang="uk-UA" altLang="ru-RU" sz="2000" dirty="0" smtClean="0"/>
          </a:p>
          <a:p>
            <a:endParaRPr lang="en-US" alt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Easylinkz</a:t>
            </a:r>
            <a:r>
              <a:rPr lang="uk-UA" b="1" dirty="0" smtClean="0"/>
              <a:t> </a:t>
            </a:r>
            <a:r>
              <a:rPr lang="uk-UA" b="1" dirty="0"/>
              <a:t>Crazy Llama</a:t>
            </a:r>
            <a:r>
              <a:rPr lang="uk-UA" b="1" dirty="0" smtClean="0"/>
              <a:t>. </a:t>
            </a:r>
            <a:r>
              <a:rPr lang="ru-RU" b="1" dirty="0"/>
              <a:t>Как это работает</a:t>
            </a:r>
            <a:r>
              <a:rPr lang="uk-UA" b="1" dirty="0" smtClean="0"/>
              <a:t>?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5000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309213"/>
            <a:ext cx="10327405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Автоматически получать и сравнивать ценовые предложения не только от различных авиакомпаний и консолидаторов (на условиях отдельных договоров), но и цены в различных каналах продаж (GDS, NDC API, Agent office со специальными коммерческими контрактами)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Рассчитывать стоимость с учетом желаемого агентского дохода (без GDS fee и с дополнительным </a:t>
            </a:r>
            <a:r>
              <a:rPr lang="en-US" altLang="ru-RU" sz="1900" dirty="0" smtClean="0"/>
              <a:t>agent bonus</a:t>
            </a:r>
            <a:r>
              <a:rPr lang="ru-RU" altLang="ru-RU" sz="1900" dirty="0" smtClean="0"/>
              <a:t>) </a:t>
            </a:r>
            <a:r>
              <a:rPr lang="ru-RU" altLang="ru-RU" sz="1900" dirty="0"/>
              <a:t>и проводить комиссию в счете для пассажира (при этом клиент не видит прибыль агента в своем электронном билете)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Экономить время: бронирование, подтверждение и оформление билета займет до 10 минут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Использовать системы оплаты: банковская карта и депозит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Получать онлайн поддержку </a:t>
            </a:r>
            <a:r>
              <a:rPr lang="en-US" altLang="ru-RU" sz="1900" dirty="0" smtClean="0"/>
              <a:t>Easylinkz </a:t>
            </a:r>
            <a:r>
              <a:rPr lang="ru-RU" altLang="ru-RU" sz="1900" dirty="0" smtClean="0"/>
              <a:t>Help </a:t>
            </a:r>
            <a:r>
              <a:rPr lang="ru-RU" altLang="ru-RU" sz="1900" dirty="0"/>
              <a:t>Desk </a:t>
            </a:r>
            <a:r>
              <a:rPr lang="ru-RU" altLang="ru-RU" sz="1900" dirty="0" smtClean="0"/>
              <a:t>24/7</a:t>
            </a:r>
            <a:endParaRPr lang="en-US" alt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Easylinkz</a:t>
            </a:r>
            <a:r>
              <a:rPr lang="uk-UA" b="1" dirty="0" smtClean="0"/>
              <a:t> </a:t>
            </a:r>
            <a:r>
              <a:rPr lang="uk-UA" b="1" dirty="0"/>
              <a:t>Crazy Llama</a:t>
            </a:r>
            <a:r>
              <a:rPr lang="uk-UA" b="1" dirty="0" smtClean="0"/>
              <a:t>. </a:t>
            </a:r>
            <a:r>
              <a:rPr lang="ru-RU" b="1" dirty="0"/>
              <a:t>Возможности, которые вы получаете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6196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Easylinkz</a:t>
            </a:r>
            <a:r>
              <a:rPr lang="uk-UA" b="1" dirty="0" smtClean="0"/>
              <a:t> </a:t>
            </a:r>
            <a:r>
              <a:rPr lang="uk-UA" b="1" dirty="0"/>
              <a:t>Crazy Llama. </a:t>
            </a:r>
            <a:r>
              <a:rPr lang="ru-RU" b="1" dirty="0" smtClean="0"/>
              <a:t>Как подключиться</a:t>
            </a:r>
            <a:r>
              <a:rPr lang="uk-UA" b="1" dirty="0" smtClean="0"/>
              <a:t>?</a:t>
            </a:r>
            <a:endParaRPr lang="uk-UA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18955054"/>
              </p:ext>
            </p:extLst>
          </p:nvPr>
        </p:nvGraphicFramePr>
        <p:xfrm>
          <a:off x="1093795" y="1733266"/>
          <a:ext cx="10194876" cy="385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3795" y="5908616"/>
            <a:ext cx="88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dirty="0"/>
              <a:t>Для подключения обратитесь к своему менеджеру МАУ или </a:t>
            </a:r>
            <a:r>
              <a:rPr lang="ru-RU" altLang="ru-RU" sz="1600" dirty="0" smtClean="0"/>
              <a:t>Help Desk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МАУ </a:t>
            </a:r>
            <a:r>
              <a:rPr lang="ru-RU" altLang="ru-RU" sz="1600" dirty="0">
                <a:hlinkClick r:id="rId8"/>
              </a:rPr>
              <a:t>pshelpdesk@flyuia.com</a:t>
            </a:r>
            <a:r>
              <a:rPr lang="ru-RU" altLang="ru-RU" sz="1600" dirty="0"/>
              <a:t> или в</a:t>
            </a:r>
            <a:r>
              <a:rPr lang="uk-UA" altLang="ru-RU" sz="1600" dirty="0"/>
              <a:t> </a:t>
            </a:r>
            <a:r>
              <a:rPr lang="en-US" altLang="ru-RU" sz="1600" dirty="0" smtClean="0"/>
              <a:t>Easylinkz</a:t>
            </a:r>
            <a:r>
              <a:rPr lang="uk-UA" altLang="ru-RU" sz="1600" dirty="0" smtClean="0"/>
              <a:t> </a:t>
            </a:r>
            <a:r>
              <a:rPr lang="en-US" altLang="ru-RU" sz="1600" dirty="0"/>
              <a:t>Help Desk </a:t>
            </a:r>
            <a:r>
              <a:rPr lang="en-US" sz="1600" dirty="0" smtClean="0">
                <a:hlinkClick r:id="rId9"/>
              </a:rPr>
              <a:t>sales@easylinkz.com</a:t>
            </a:r>
            <a:r>
              <a:rPr lang="ru-RU" sz="1600" dirty="0" smtClean="0"/>
              <a:t> </a:t>
            </a:r>
            <a:endParaRPr lang="en-US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95" y="2995948"/>
            <a:ext cx="1323528" cy="13200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5" y="3000211"/>
            <a:ext cx="1335420" cy="1335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95" y="2961796"/>
            <a:ext cx="1402520" cy="1402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87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>
          <a:xfrm>
            <a:off x="1688962" y="2721554"/>
            <a:ext cx="8901701" cy="121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000" b="1" dirty="0" smtClean="0">
                <a:latin typeface="+mn-lt"/>
              </a:rPr>
              <a:t>GRPM - новая </a:t>
            </a:r>
            <a:r>
              <a:rPr lang="ru-RU" sz="3000" b="1" dirty="0">
                <a:latin typeface="+mn-lt"/>
              </a:rPr>
              <a:t>возможность групповых продаж для туроператоров и </a:t>
            </a:r>
            <a:r>
              <a:rPr lang="ru-RU" sz="3000" b="1" dirty="0" smtClean="0">
                <a:latin typeface="+mn-lt"/>
              </a:rPr>
              <a:t>клиентов, планирующих группы</a:t>
            </a:r>
            <a:endParaRPr lang="ru-RU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84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5619" y="2200029"/>
            <a:ext cx="1032740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Осуществлять прямые продажи групповых перевозок на специальных условиях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Моментально получать гарантированную цену на перелет без предоплаты, заполнив простую форму запроса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Получать динамическую цену, </a:t>
            </a:r>
            <a:r>
              <a:rPr lang="ru-RU" altLang="ru-RU" sz="1900" dirty="0" smtClean="0"/>
              <a:t>указывать </a:t>
            </a:r>
            <a:r>
              <a:rPr lang="ru-RU" altLang="ru-RU" sz="1900" dirty="0"/>
              <a:t>информацию об ограничении бюджета или альтернативные варианты и </a:t>
            </a:r>
            <a:r>
              <a:rPr lang="ru-RU" altLang="ru-RU" sz="1900" dirty="0" smtClean="0"/>
              <a:t>даты </a:t>
            </a:r>
            <a:r>
              <a:rPr lang="ru-RU" altLang="ru-RU" sz="1900" dirty="0"/>
              <a:t>перелетов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 smtClean="0"/>
              <a:t>Изменять </a:t>
            </a:r>
            <a:r>
              <a:rPr lang="ru-RU" altLang="ru-RU" sz="1900" dirty="0"/>
              <a:t>имена и фамилии путешествующих неограниченное количество раз до момента оформления авиабилетов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Бронировать дополнительные услуги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Отслеживать и управлять всеми групповыми </a:t>
            </a:r>
            <a:r>
              <a:rPr lang="ru-RU" altLang="ru-RU" sz="1900" dirty="0" smtClean="0"/>
              <a:t>бронированиями, </a:t>
            </a:r>
            <a:r>
              <a:rPr lang="ru-RU" altLang="ru-RU" sz="1900" dirty="0"/>
              <a:t>используя простой интерфейс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Получать поддержку МАУ Help </a:t>
            </a:r>
            <a:r>
              <a:rPr lang="ru-RU" altLang="ru-RU" sz="1900" dirty="0" smtClean="0"/>
              <a:t>Desk</a:t>
            </a: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uk-UA" b="1" dirty="0"/>
              <a:t>МАУ </a:t>
            </a:r>
            <a:r>
              <a:rPr lang="ru-RU" b="1" dirty="0" smtClean="0"/>
              <a:t>GRPM</a:t>
            </a:r>
            <a:r>
              <a:rPr lang="uk-UA" b="1" dirty="0" smtClean="0"/>
              <a:t>. </a:t>
            </a:r>
            <a:r>
              <a:rPr lang="ru-RU" b="1" dirty="0"/>
              <a:t>Возможности, которые вы получаете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2358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uk-UA" b="1" dirty="0" smtClean="0"/>
              <a:t>МАУ </a:t>
            </a:r>
            <a:r>
              <a:rPr lang="ru-RU" b="1" dirty="0"/>
              <a:t>GRPM</a:t>
            </a:r>
            <a:r>
              <a:rPr lang="uk-UA" b="1" dirty="0" smtClean="0"/>
              <a:t>. </a:t>
            </a:r>
            <a:r>
              <a:rPr lang="ru-RU" b="1" dirty="0"/>
              <a:t>Как подключиться</a:t>
            </a:r>
            <a:r>
              <a:rPr lang="uk-UA" b="1" dirty="0" smtClean="0"/>
              <a:t>?</a:t>
            </a:r>
            <a:endParaRPr lang="uk-UA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83796058"/>
              </p:ext>
            </p:extLst>
          </p:nvPr>
        </p:nvGraphicFramePr>
        <p:xfrm>
          <a:off x="696036" y="2283429"/>
          <a:ext cx="6291457" cy="3070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1258530" y="2331867"/>
            <a:ext cx="1314183" cy="1314183"/>
            <a:chOff x="4977" y="1272698"/>
            <a:chExt cx="1314183" cy="1314183"/>
          </a:xfrm>
        </p:grpSpPr>
        <p:sp>
          <p:nvSpPr>
            <p:cNvPr id="14" name="Овал 13"/>
            <p:cNvSpPr/>
            <p:nvPr/>
          </p:nvSpPr>
          <p:spPr>
            <a:xfrm>
              <a:off x="4977" y="1272698"/>
              <a:ext cx="1314183" cy="1314183"/>
            </a:xfrm>
            <a:prstGeom prst="ellipse">
              <a:avLst/>
            </a:prstGeom>
            <a:solidFill>
              <a:srgbClr val="006CB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197435" y="1465156"/>
              <a:ext cx="929267" cy="9292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b="1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258530" y="3891509"/>
            <a:ext cx="1314183" cy="1314183"/>
            <a:chOff x="4977" y="1272698"/>
            <a:chExt cx="1314183" cy="1314183"/>
          </a:xfrm>
        </p:grpSpPr>
        <p:sp>
          <p:nvSpPr>
            <p:cNvPr id="17" name="Овал 16"/>
            <p:cNvSpPr/>
            <p:nvPr/>
          </p:nvSpPr>
          <p:spPr>
            <a:xfrm>
              <a:off x="4977" y="1272698"/>
              <a:ext cx="1314183" cy="1314183"/>
            </a:xfrm>
            <a:prstGeom prst="ellipse">
              <a:avLst/>
            </a:prstGeom>
            <a:solidFill>
              <a:srgbClr val="006CB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197435" y="1465156"/>
              <a:ext cx="929267" cy="9292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b="1" kern="1200" dirty="0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11" y="2353571"/>
            <a:ext cx="1335420" cy="1335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07" y="3863634"/>
            <a:ext cx="1349840" cy="1349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1093795" y="5904691"/>
            <a:ext cx="88908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dirty="0" smtClean="0"/>
              <a:t>Для подключения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обратитесь к своему менеджеру МАУ или менеджеру по групповому бронированию </a:t>
            </a:r>
            <a:r>
              <a:rPr lang="en-US" altLang="ru-RU" sz="1600" dirty="0" smtClean="0">
                <a:hlinkClick r:id="rId10"/>
              </a:rPr>
              <a:t>group.dep@flyuia.com</a:t>
            </a:r>
            <a:endParaRPr lang="ru-RU" altLang="ru-RU" sz="1600" dirty="0" smtClean="0"/>
          </a:p>
          <a:p>
            <a:endParaRPr lang="en-US" altLang="ru-RU" sz="17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0866" y="2026577"/>
            <a:ext cx="3508968" cy="35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uk-UA" b="1" dirty="0" smtClean="0"/>
              <a:t>МАУ </a:t>
            </a:r>
            <a:r>
              <a:rPr lang="ru-RU" b="1" dirty="0"/>
              <a:t>GRPM</a:t>
            </a:r>
            <a:r>
              <a:rPr lang="uk-UA" b="1" dirty="0" smtClean="0"/>
              <a:t>. </a:t>
            </a:r>
            <a:r>
              <a:rPr lang="ru-RU" b="1" dirty="0" smtClean="0"/>
              <a:t>Возможности разного доступа</a:t>
            </a:r>
            <a:endParaRPr lang="uk-UA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9443590"/>
              </p:ext>
            </p:extLst>
          </p:nvPr>
        </p:nvGraphicFramePr>
        <p:xfrm>
          <a:off x="1027531" y="2026577"/>
          <a:ext cx="9580728" cy="374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01" y="2381172"/>
            <a:ext cx="1436176" cy="1335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33" y="2261237"/>
            <a:ext cx="1563680" cy="1563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31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>
          <a:xfrm>
            <a:off x="1688962" y="2721554"/>
            <a:ext cx="8901701" cy="121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000" b="1" dirty="0" smtClean="0" smtId="4294967295">
                <a:highlight>
                  <a:srgbClr val="000000">
                    <a:alpha val="0"/>
                  </a:srgbClr>
                </a:highlight>
                <a:latin typeface="+mn-lt"/>
              </a:rPr>
              <a:t>Контакты и поддержка</a:t>
            </a:r>
            <a:endParaRPr lang="ru-RU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46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200029"/>
            <a:ext cx="103274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/>
              <a:t>Есть вопросы </a:t>
            </a:r>
            <a:r>
              <a:rPr lang="ru-RU" altLang="ru-RU" sz="2000" dirty="0"/>
              <a:t>по </a:t>
            </a:r>
            <a:r>
              <a:rPr lang="ru-RU" altLang="ru-RU" sz="2000" dirty="0" smtClean="0"/>
              <a:t>прямому подключению?</a:t>
            </a:r>
            <a:endParaRPr lang="ru-RU" altLang="ru-RU" sz="2000" dirty="0"/>
          </a:p>
          <a:p>
            <a:endParaRPr lang="ru-RU" alt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000" dirty="0"/>
              <a:t>Ознакомьтесь с полной информацией на </a:t>
            </a:r>
            <a:r>
              <a:rPr lang="en-US" sz="2000" b="1" dirty="0" smtClean="0">
                <a:solidFill>
                  <a:srgbClr val="0052CC"/>
                </a:solidFill>
                <a:latin typeface="-apple-system"/>
                <a:hlinkClick r:id="rId3"/>
              </a:rPr>
              <a:t>UIA </a:t>
            </a:r>
            <a:r>
              <a:rPr lang="en-US" sz="2000" b="1" dirty="0">
                <a:solidFill>
                  <a:srgbClr val="0052CC"/>
                </a:solidFill>
                <a:latin typeface="-apple-system"/>
                <a:hlinkClick r:id="rId3"/>
              </a:rPr>
              <a:t>Direct Channels Information Portal</a:t>
            </a:r>
            <a:endParaRPr lang="uk-UA" altLang="ru-RU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altLang="ru-RU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000" dirty="0"/>
              <a:t>Обратитесь к менеджеру МАУ, или в службу </a:t>
            </a:r>
            <a:r>
              <a:rPr lang="ru-RU" altLang="ru-RU" sz="2000" dirty="0" smtClean="0"/>
              <a:t>поддержки </a:t>
            </a:r>
            <a:r>
              <a:rPr lang="ru-RU" altLang="ru-RU" sz="2000" dirty="0"/>
              <a:t>МАУ </a:t>
            </a:r>
            <a:r>
              <a:rPr lang="en-US" altLang="ru-RU" sz="2000" dirty="0"/>
              <a:t>Help </a:t>
            </a:r>
            <a:r>
              <a:rPr lang="en-US" altLang="ru-RU" sz="2000" dirty="0" smtClean="0"/>
              <a:t>Desk</a:t>
            </a:r>
            <a:r>
              <a:rPr lang="ru-RU" altLang="ru-RU" sz="2000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altLang="ru-RU" sz="2000" b="1" dirty="0">
              <a:hlinkClick r:id="rId4"/>
            </a:endParaRPr>
          </a:p>
          <a:p>
            <a:r>
              <a:rPr lang="ru-RU" altLang="ru-RU" sz="2000" b="1" dirty="0" smtClean="0"/>
              <a:t>МАУ </a:t>
            </a:r>
            <a:r>
              <a:rPr lang="en-US" altLang="ru-RU" sz="2000" b="1" dirty="0"/>
              <a:t>Help </a:t>
            </a:r>
            <a:r>
              <a:rPr lang="en-US" altLang="ru-RU" sz="2000" b="1" dirty="0" smtClean="0"/>
              <a:t>Desk</a:t>
            </a:r>
          </a:p>
          <a:p>
            <a:r>
              <a:rPr lang="ru-RU" sz="2000" dirty="0" smtClean="0"/>
              <a:t>Тел</a:t>
            </a:r>
            <a:r>
              <a:rPr lang="en-US" sz="2000" dirty="0" smtClean="0"/>
              <a:t>: </a:t>
            </a:r>
            <a:r>
              <a:rPr lang="en-US" sz="2000" dirty="0"/>
              <a:t>+38 (044) 581-51-45 </a:t>
            </a:r>
            <a:endParaRPr lang="en-US" sz="2000" dirty="0" smtClean="0"/>
          </a:p>
          <a:p>
            <a:r>
              <a:rPr lang="en-US" altLang="ru-RU" sz="2000" dirty="0" smtClean="0"/>
              <a:t>E-mail: </a:t>
            </a:r>
            <a:r>
              <a:rPr lang="en-US" altLang="ru-RU" sz="2000" dirty="0" smtClean="0">
                <a:hlinkClick r:id="rId5"/>
              </a:rPr>
              <a:t>pshelpdesk@flyuia.com</a:t>
            </a:r>
            <a:endParaRPr lang="uk-UA" altLang="ru-RU" sz="2000" dirty="0" smtClean="0"/>
          </a:p>
          <a:p>
            <a:endParaRPr lang="uk-UA" altLang="ru-RU" sz="2000" dirty="0"/>
          </a:p>
          <a:p>
            <a:endParaRPr lang="uk-UA" alt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 smtClean="0"/>
              <a:t>Контакты и поддержка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00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200029"/>
            <a:ext cx="103274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/>
              <a:t>Мы будем продолжать вас информировать о дальнейших </a:t>
            </a:r>
            <a:r>
              <a:rPr lang="ru-RU" altLang="ru-RU" sz="2000" dirty="0" smtClean="0"/>
              <a:t>новостях </a:t>
            </a:r>
            <a:r>
              <a:rPr lang="ru-RU" altLang="ru-RU" sz="2000" dirty="0"/>
              <a:t>и предоставлять вам лучшую поддержку для того, чтобы ваш бизнес работал и развивался вместе с нашим.</a:t>
            </a:r>
          </a:p>
          <a:p>
            <a:endParaRPr lang="ru-RU" altLang="ru-RU" sz="2000" dirty="0"/>
          </a:p>
          <a:p>
            <a:r>
              <a:rPr lang="ru-RU" altLang="ru-RU" sz="2000" dirty="0" smtClean="0"/>
              <a:t>Тем временем, </a:t>
            </a:r>
            <a:r>
              <a:rPr lang="ru-RU" altLang="ru-RU" sz="2000" dirty="0"/>
              <a:t>вы можете связаться с местными менеджерами МАУ, чтобы обсудить будущие процедуры и соглашения относительно новых </a:t>
            </a:r>
            <a:r>
              <a:rPr lang="ru-RU" altLang="ru-RU" sz="2000" dirty="0" smtClean="0"/>
              <a:t>подключений.</a:t>
            </a:r>
            <a:endParaRPr lang="uk-UA" alt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ru-RU" altLang="ru-RU" b="1" dirty="0" smtClean="0"/>
              <a:t>МАУ высоко ценит своих партнёров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92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1845181"/>
            <a:ext cx="103274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900" dirty="0"/>
              <a:t>Ознакомьтесь с преимуществами прямого подключения в этой презентации и выберите оптимальное решение именно для вашей модели бизнеса</a:t>
            </a:r>
            <a:r>
              <a:rPr lang="ru-RU" altLang="ru-RU" sz="1900" dirty="0" smtClean="0"/>
              <a:t>:</a:t>
            </a:r>
            <a:endParaRPr lang="ru-RU" altLang="ru-RU" sz="1900" dirty="0"/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/>
              <a:t>РЕШЕНИЯ</a:t>
            </a:r>
            <a:r>
              <a:rPr lang="uk-UA" b="1" dirty="0"/>
              <a:t> ДЛЯ ПРЯМОЙ ПРОДАЖИ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81790643"/>
              </p:ext>
            </p:extLst>
          </p:nvPr>
        </p:nvGraphicFramePr>
        <p:xfrm>
          <a:off x="1171890" y="2647667"/>
          <a:ext cx="10060217" cy="3313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48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8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>
          <a:xfrm>
            <a:off x="1688962" y="2721554"/>
            <a:ext cx="9515850" cy="121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000" b="1" dirty="0" smtClean="0" smtId="4294967295">
                <a:highlight>
                  <a:srgbClr val="000000">
                    <a:alpha val="0"/>
                  </a:srgbClr>
                </a:highlight>
                <a:latin typeface="+mn-lt"/>
              </a:rPr>
              <a:t>NDC API решение </a:t>
            </a:r>
            <a:r>
              <a:rPr lang="ru-RU" sz="3000" b="1" dirty="0" smtClean="0">
                <a:latin typeface="+mn-lt"/>
              </a:rPr>
              <a:t>для онлайн тревел агентов и консолидаторов</a:t>
            </a:r>
            <a:endParaRPr lang="ru-RU" sz="3000" b="1" dirty="0" smtId="4294967295">
              <a:highlight>
                <a:srgbClr val="000000">
                  <a:alpha val="0"/>
                </a:srgbClr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33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036253"/>
            <a:ext cx="1060036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 smtClean="0"/>
              <a:t>NDC API (версия</a:t>
            </a:r>
            <a:r>
              <a:rPr lang="ru-RU" sz="1900" dirty="0" smtClean="0"/>
              <a:t> </a:t>
            </a:r>
            <a:r>
              <a:rPr lang="ru-RU" altLang="ru-RU" sz="1900" dirty="0" smtClean="0"/>
              <a:t>17.1</a:t>
            </a:r>
            <a:r>
              <a:rPr lang="en-US" altLang="ru-RU" sz="1900" dirty="0" smtClean="0"/>
              <a:t>/19.2</a:t>
            </a:r>
            <a:r>
              <a:rPr lang="ru-RU" altLang="ru-RU" sz="1900" dirty="0" smtClean="0"/>
              <a:t>) – это автономное решение, которое обеспечивает прямое подключение агентского канала бронирования к ресурсу МАУ с помощью API соединения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 smtClean="0"/>
              <a:t>NDC API позволяет агентам обеспечить своих клиентов ценовыми предложениями на авиабилеты и дополнительные услуги без дополнительных сборов и создавать собственные ценовые предложения через агентские цифровые каналы (B2B, B2C)</a:t>
            </a:r>
            <a:endParaRPr lang="uk-UA" altLang="ru-RU" sz="2000" dirty="0" smtClean="0"/>
          </a:p>
          <a:p>
            <a:endParaRPr lang="uk-UA" altLang="ru-RU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altLang="ru-RU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altLang="ru-RU" sz="2000" dirty="0" smtClean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11854555"/>
              </p:ext>
            </p:extLst>
          </p:nvPr>
        </p:nvGraphicFramePr>
        <p:xfrm>
          <a:off x="1868226" y="2309213"/>
          <a:ext cx="84358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uk-UA" b="1" dirty="0" smtClean="0"/>
              <a:t>МАУ NDC</a:t>
            </a:r>
            <a:r>
              <a:rPr lang="en-US" b="1" dirty="0" smtClean="0"/>
              <a:t> API</a:t>
            </a:r>
            <a:r>
              <a:rPr lang="uk-UA" b="1" dirty="0" smtClean="0"/>
              <a:t>. </a:t>
            </a:r>
            <a:r>
              <a:rPr lang="ru-RU" b="1" dirty="0" smtClean="0"/>
              <a:t>Как это работает</a:t>
            </a:r>
            <a:r>
              <a:rPr lang="uk-UA" b="1" dirty="0" smtClean="0"/>
              <a:t>?</a:t>
            </a:r>
            <a:endParaRPr lang="uk-UA" b="1" dirty="0"/>
          </a:p>
        </p:txBody>
      </p:sp>
      <p:pic>
        <p:nvPicPr>
          <p:cNvPr id="5" name="Picture 2" descr="SolringAir | Crunchbas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1" b="38149"/>
          <a:stretch/>
        </p:blipFill>
        <p:spPr bwMode="auto">
          <a:xfrm>
            <a:off x="1158709" y="6066726"/>
            <a:ext cx="1693674" cy="40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2383" y="6141340"/>
            <a:ext cx="77695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550" b="1" dirty="0" smtClean="0"/>
              <a:t>- партнёр МАУ, предоставляющий технологическое решение </a:t>
            </a:r>
            <a:r>
              <a:rPr lang="ru-RU" sz="1550" b="1" dirty="0" smtClean="0"/>
              <a:t>NDC API</a:t>
            </a:r>
            <a:endParaRPr lang="ru-RU" sz="15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24449" y="4875834"/>
            <a:ext cx="1211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NDC API</a:t>
            </a:r>
            <a:endParaRPr lang="ru-RU" sz="12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87" y="4515806"/>
            <a:ext cx="572901" cy="5714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225" y="4744067"/>
            <a:ext cx="1086629" cy="34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063549"/>
            <a:ext cx="1070954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Предлагать клиентам лучшие цены без дополнительных сборов за канал продаж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Улучшать look2book, опыт бронирований и возможности вашей онлайн платформы, предложив клиентам доступ к расписанию рейсов и </a:t>
            </a:r>
            <a:r>
              <a:rPr lang="ru-RU" altLang="ru-RU" sz="1900" dirty="0" smtClean="0"/>
              <a:t>всем тарифным продуктам МАУ, включая </a:t>
            </a:r>
            <a:r>
              <a:rPr lang="en-US" altLang="ru-RU" sz="1900" dirty="0" smtClean="0"/>
              <a:t>Fare Families </a:t>
            </a:r>
            <a:r>
              <a:rPr lang="ru-RU" altLang="ru-RU" sz="1900" dirty="0" smtClean="0"/>
              <a:t>и </a:t>
            </a:r>
            <a:r>
              <a:rPr lang="ru-RU" altLang="ru-RU" sz="1900" dirty="0"/>
              <a:t>специальные </a:t>
            </a:r>
            <a:r>
              <a:rPr lang="ru-RU" altLang="ru-RU" sz="1900" dirty="0" smtClean="0"/>
              <a:t>тарифы</a:t>
            </a:r>
            <a:endParaRPr lang="ru-RU" altLang="ru-RU" sz="19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Осуществлять бронирование комбинированных перевозок с участием интерлайн </a:t>
            </a:r>
            <a:r>
              <a:rPr lang="ru-RU" altLang="ru-RU" sz="1900" dirty="0" smtClean="0"/>
              <a:t>партнеров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 smtClean="0"/>
              <a:t>Изменять </a:t>
            </a:r>
            <a:r>
              <a:rPr lang="ru-RU" altLang="ru-RU" sz="1900" dirty="0"/>
              <a:t>даты, </a:t>
            </a:r>
            <a:r>
              <a:rPr lang="ru-RU" altLang="ru-RU" sz="1900" dirty="0" smtClean="0"/>
              <a:t>возвращать и переоформлять авиабилеты </a:t>
            </a:r>
            <a:r>
              <a:rPr lang="ru-RU" altLang="ru-RU" sz="1900" dirty="0"/>
              <a:t>через интерфейс Amadeus AIDL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Получать ответ системы </a:t>
            </a:r>
            <a:r>
              <a:rPr lang="ru-RU" altLang="ru-RU" sz="1900" dirty="0" smtClean="0"/>
              <a:t>менее </a:t>
            </a:r>
            <a:r>
              <a:rPr lang="ru-RU" altLang="ru-RU" sz="1900" dirty="0"/>
              <a:t>чем за одну секунду (</a:t>
            </a:r>
            <a:r>
              <a:rPr lang="ru-RU" altLang="ru-RU" sz="1900" dirty="0" smtClean="0"/>
              <a:t>0.6 </a:t>
            </a:r>
            <a:r>
              <a:rPr lang="ru-RU" altLang="ru-RU" sz="1900" dirty="0"/>
              <a:t>секунды) о доступности рейсов на выбранные даты и самые низкие тарифы (</a:t>
            </a:r>
            <a:r>
              <a:rPr lang="ru-RU" altLang="ru-RU" sz="1900" dirty="0" err="1"/>
              <a:t>AirShopping</a:t>
            </a:r>
            <a:r>
              <a:rPr lang="ru-RU" altLang="ru-RU" sz="1900" dirty="0"/>
              <a:t> WS)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Создавать собственные варианты </a:t>
            </a:r>
            <a:r>
              <a:rPr lang="ru-RU" altLang="ru-RU" sz="1900" dirty="0" smtClean="0"/>
              <a:t>комбинированных </a:t>
            </a:r>
            <a:r>
              <a:rPr lang="ru-RU" altLang="ru-RU" sz="1900" dirty="0"/>
              <a:t>продаж и возможности up-sell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Использовать </a:t>
            </a:r>
            <a:r>
              <a:rPr lang="ru-RU" altLang="ru-RU" sz="1900" dirty="0" smtClean="0">
                <a:hlinkClick r:id="rId3"/>
              </a:rPr>
              <a:t>МАУ </a:t>
            </a:r>
            <a:r>
              <a:rPr lang="en-US" altLang="ru-RU" sz="1900" dirty="0" smtClean="0">
                <a:hlinkClick r:id="rId3"/>
              </a:rPr>
              <a:t>NDC </a:t>
            </a:r>
            <a:r>
              <a:rPr lang="ru-RU" altLang="ru-RU" sz="1900" dirty="0" smtClean="0">
                <a:hlinkClick r:id="rId3"/>
              </a:rPr>
              <a:t>Портал</a:t>
            </a:r>
            <a:r>
              <a:rPr lang="en-US" altLang="ru-RU" sz="1900" dirty="0" smtClean="0"/>
              <a:t> </a:t>
            </a:r>
            <a:r>
              <a:rPr lang="ru-RU" altLang="ru-RU" sz="1900" dirty="0" smtClean="0"/>
              <a:t>с </a:t>
            </a:r>
            <a:r>
              <a:rPr lang="ru-RU" altLang="ru-RU" sz="1900" dirty="0"/>
              <a:t>актуальными материалами и информацией об обновлении МАУ NDC API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dirty="0"/>
              <a:t>Получать поддержку МАУ Help </a:t>
            </a:r>
            <a:r>
              <a:rPr lang="ru-RU" altLang="ru-RU" sz="1900" dirty="0" smtClean="0"/>
              <a:t>Desk</a:t>
            </a:r>
            <a:endParaRPr lang="uk-UA" altLang="ru-RU" sz="19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uk-UA" b="1" dirty="0" smtClean="0"/>
              <a:t>МАУ </a:t>
            </a:r>
            <a:r>
              <a:rPr lang="en-US" b="1" dirty="0" smtClean="0"/>
              <a:t>NDC API</a:t>
            </a:r>
            <a:r>
              <a:rPr lang="uk-UA" b="1" dirty="0" smtClean="0"/>
              <a:t>. </a:t>
            </a:r>
            <a:r>
              <a:rPr lang="ru-RU" b="1" dirty="0" smtClean="0"/>
              <a:t>Возможности, которые вы получаете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717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74868" y="1952711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92261" y="144228"/>
            <a:ext cx="10300111" cy="60311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UIA</a:t>
            </a:r>
            <a:r>
              <a:rPr lang="uk-UA" b="1" dirty="0" smtClean="0"/>
              <a:t> </a:t>
            </a:r>
            <a:r>
              <a:rPr lang="en-US" b="1" dirty="0" smtClean="0"/>
              <a:t>NDC API</a:t>
            </a:r>
            <a:r>
              <a:rPr lang="uk-UA" b="1" dirty="0" smtClean="0"/>
              <a:t>. </a:t>
            </a:r>
            <a:r>
              <a:rPr lang="en-US" b="1" dirty="0" smtClean="0"/>
              <a:t>Shopping Process</a:t>
            </a:r>
            <a:endParaRPr lang="ru-RU" b="1" dirty="0"/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2027174" y="1528092"/>
          <a:ext cx="8128000" cy="1058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/>
          </p:nvPr>
        </p:nvGraphicFramePr>
        <p:xfrm>
          <a:off x="3224686" y="4078956"/>
          <a:ext cx="5568286" cy="95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54768" y="1024035"/>
            <a:ext cx="9958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/>
              <a:t>Basic services set for easy ticketing process</a:t>
            </a:r>
            <a:endParaRPr lang="uk-UA" alt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27174" y="2573970"/>
            <a:ext cx="23355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AirShoppingRQ</a:t>
            </a:r>
          </a:p>
          <a:p>
            <a:pPr algn="ctr"/>
            <a:r>
              <a:rPr lang="en-US" sz="1300" dirty="0" smtClean="0"/>
              <a:t>AirShoppingRS</a:t>
            </a:r>
          </a:p>
          <a:p>
            <a:pPr algn="ctr"/>
            <a:r>
              <a:rPr lang="en-US" sz="1300" dirty="0" smtClean="0"/>
              <a:t>UIA operated &amp; </a:t>
            </a:r>
          </a:p>
          <a:p>
            <a:pPr algn="ctr"/>
            <a:r>
              <a:rPr lang="en-US" sz="1300" dirty="0" smtClean="0"/>
              <a:t>code-share flights</a:t>
            </a:r>
            <a:endParaRPr lang="ru-RU" sz="1300" dirty="0"/>
          </a:p>
        </p:txBody>
      </p:sp>
      <p:sp>
        <p:nvSpPr>
          <p:cNvPr id="13" name="TextBox 12"/>
          <p:cNvSpPr txBox="1"/>
          <p:nvPr/>
        </p:nvSpPr>
        <p:spPr>
          <a:xfrm>
            <a:off x="4657147" y="2577814"/>
            <a:ext cx="23355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OrderCreateRQ</a:t>
            </a:r>
          </a:p>
          <a:p>
            <a:pPr algn="ctr"/>
            <a:r>
              <a:rPr lang="en-US" sz="1300" dirty="0" smtClean="0"/>
              <a:t>OrderViewRS </a:t>
            </a:r>
            <a:endParaRPr lang="ru-RU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7308570" y="2554891"/>
            <a:ext cx="26016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AirDocissueRQ</a:t>
            </a:r>
          </a:p>
          <a:p>
            <a:pPr algn="ctr"/>
            <a:r>
              <a:rPr lang="en-US" sz="1300" dirty="0" smtClean="0"/>
              <a:t>OrderViewRS</a:t>
            </a:r>
          </a:p>
          <a:p>
            <a:pPr algn="ctr"/>
            <a:r>
              <a:rPr lang="en-US" sz="1300" dirty="0" smtClean="0"/>
              <a:t>Refunds, date changes, reissues done via AIDL terminal</a:t>
            </a:r>
            <a:endParaRPr lang="ru-RU" sz="13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25431" y="3613077"/>
            <a:ext cx="9631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/>
              <a:t>Additional services</a:t>
            </a:r>
            <a:endParaRPr lang="uk-UA" alt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10717" y="5042004"/>
            <a:ext cx="1516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FlightPriceRQ</a:t>
            </a:r>
          </a:p>
          <a:p>
            <a:pPr algn="ctr"/>
            <a:r>
              <a:rPr lang="en-US" sz="1300" dirty="0" smtClean="0"/>
              <a:t>FlightPriceRS</a:t>
            </a:r>
            <a:endParaRPr lang="ru-RU" sz="1300" dirty="0"/>
          </a:p>
        </p:txBody>
      </p:sp>
      <p:sp>
        <p:nvSpPr>
          <p:cNvPr id="17" name="TextBox 16"/>
          <p:cNvSpPr txBox="1"/>
          <p:nvPr/>
        </p:nvSpPr>
        <p:spPr>
          <a:xfrm>
            <a:off x="5196625" y="5035070"/>
            <a:ext cx="15346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OrderRetriveRQ</a:t>
            </a:r>
          </a:p>
          <a:p>
            <a:pPr algn="ctr"/>
            <a:r>
              <a:rPr lang="en-US" sz="1300" dirty="0" smtClean="0"/>
              <a:t>OrderViewRS</a:t>
            </a:r>
            <a:endParaRPr lang="ru-RU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6884848" y="5042004"/>
            <a:ext cx="1516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/>
              <a:t>FareRulesRQ</a:t>
            </a:r>
            <a:endParaRPr lang="en-US" sz="1300" dirty="0"/>
          </a:p>
          <a:p>
            <a:pPr algn="ctr"/>
            <a:r>
              <a:rPr lang="en-GB" sz="1300" dirty="0"/>
              <a:t>FareRulesRS</a:t>
            </a:r>
          </a:p>
        </p:txBody>
      </p:sp>
    </p:spTree>
    <p:extLst>
      <p:ext uri="{BB962C8B-B14F-4D97-AF65-F5344CB8AC3E}">
        <p14:creationId xmlns:p14="http://schemas.microsoft.com/office/powerpoint/2010/main" val="19663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55310" y="163358"/>
            <a:ext cx="10300111" cy="566404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UIA</a:t>
            </a:r>
            <a:r>
              <a:rPr lang="uk-UA" b="1" dirty="0" smtClean="0"/>
              <a:t> </a:t>
            </a:r>
            <a:r>
              <a:rPr lang="en-US" b="1" dirty="0" smtClean="0"/>
              <a:t>NDC API</a:t>
            </a:r>
            <a:r>
              <a:rPr lang="uk-UA" b="1" dirty="0" smtClean="0"/>
              <a:t>. </a:t>
            </a:r>
            <a:r>
              <a:rPr lang="en-US" b="1" dirty="0" smtClean="0"/>
              <a:t>Post-Sale Process</a:t>
            </a:r>
            <a:endParaRPr lang="ru-RU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2110786" y="996094"/>
            <a:ext cx="7105354" cy="2485213"/>
            <a:chOff x="2478262" y="1057640"/>
            <a:chExt cx="7105354" cy="2485213"/>
          </a:xfrm>
        </p:grpSpPr>
        <p:graphicFrame>
          <p:nvGraphicFramePr>
            <p:cNvPr id="6" name="Схема 9"/>
            <p:cNvGraphicFramePr/>
            <p:nvPr>
              <p:extLst/>
            </p:nvPr>
          </p:nvGraphicFramePr>
          <p:xfrm>
            <a:off x="2478262" y="1057640"/>
            <a:ext cx="7105354" cy="9561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2478262" y="2013754"/>
              <a:ext cx="20585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 smtClean="0"/>
                <a:t>ServiceListRQ</a:t>
              </a:r>
              <a:endParaRPr lang="en-GB" sz="1400" dirty="0" smtClean="0"/>
            </a:p>
            <a:p>
              <a:pPr algn="ctr"/>
              <a:r>
                <a:rPr lang="en-GB" sz="1400" dirty="0" err="1" smtClean="0"/>
                <a:t>ServiceListRS</a:t>
              </a:r>
              <a:endParaRPr lang="en-GB" sz="1400" dirty="0"/>
            </a:p>
            <a:p>
              <a:pPr algn="ctr"/>
              <a:r>
                <a:rPr lang="en-US" sz="1300" dirty="0" smtClean="0"/>
                <a:t>Ancillary catalogue with meals and bags</a:t>
              </a:r>
              <a:endParaRPr lang="ru-RU" sz="13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90637" y="2019359"/>
              <a:ext cx="2058570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/>
                <a:t>SeatAvailabilityRQ</a:t>
              </a:r>
              <a:endParaRPr lang="en-GB" sz="1400" dirty="0"/>
            </a:p>
            <a:p>
              <a:pPr algn="ctr"/>
              <a:r>
                <a:rPr lang="en-GB" sz="1400" dirty="0" err="1" smtClean="0"/>
                <a:t>SeatAvailabilityRS</a:t>
              </a:r>
              <a:endParaRPr lang="en-GB" sz="1400" dirty="0"/>
            </a:p>
            <a:p>
              <a:pPr algn="ctr"/>
              <a:r>
                <a:rPr lang="en-US" sz="1300" dirty="0" smtClean="0"/>
                <a:t>Seat Map with pricing, seat characteristics and seat occupation</a:t>
              </a:r>
              <a:endParaRPr lang="ru-RU" sz="13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53952" y="2019359"/>
              <a:ext cx="2058570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/>
                <a:t>OrderChangeRQ</a:t>
              </a:r>
              <a:endParaRPr lang="en-GB" sz="1400" dirty="0"/>
            </a:p>
            <a:p>
              <a:pPr algn="ctr"/>
              <a:r>
                <a:rPr lang="en-GB" sz="1400" dirty="0" err="1" smtClean="0"/>
                <a:t>OrderViewRS</a:t>
              </a:r>
              <a:endParaRPr lang="en-GB" sz="1400" dirty="0"/>
            </a:p>
            <a:p>
              <a:pPr algn="ctr"/>
              <a:r>
                <a:rPr lang="en-US" sz="1300" dirty="0" smtClean="0"/>
                <a:t>Add and remove ANC and seats from the PNR. Add and update DOCS and FQTV elements in the PNR</a:t>
              </a:r>
              <a:endParaRPr lang="ru-RU" sz="13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46796" y="4027600"/>
            <a:ext cx="4833335" cy="2100330"/>
            <a:chOff x="3246796" y="3750019"/>
            <a:chExt cx="4833335" cy="2100330"/>
          </a:xfrm>
        </p:grpSpPr>
        <p:graphicFrame>
          <p:nvGraphicFramePr>
            <p:cNvPr id="7" name="Схема 9"/>
            <p:cNvGraphicFramePr/>
            <p:nvPr>
              <p:extLst/>
            </p:nvPr>
          </p:nvGraphicFramePr>
          <p:xfrm>
            <a:off x="3246796" y="3750019"/>
            <a:ext cx="4833335" cy="9561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3246796" y="4726965"/>
              <a:ext cx="20585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/>
                <a:t>OrderCancelRQ</a:t>
              </a:r>
              <a:endParaRPr lang="en-GB" sz="1400" dirty="0" smtClean="0"/>
            </a:p>
            <a:p>
              <a:pPr algn="ctr"/>
              <a:r>
                <a:rPr lang="en-GB" sz="1400" dirty="0" err="1" smtClean="0"/>
                <a:t>OrderCancelRS</a:t>
              </a:r>
              <a:endParaRPr lang="en-GB" sz="1400" dirty="0"/>
            </a:p>
            <a:p>
              <a:pPr algn="ctr"/>
              <a:r>
                <a:rPr lang="en-US" sz="1300" dirty="0" smtClean="0"/>
                <a:t>Cancel PNR, VOID issued documents</a:t>
              </a:r>
              <a:endParaRPr lang="ru-RU" sz="13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79688" y="4726965"/>
              <a:ext cx="2058570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/>
                <a:t>ReportQueryRQ</a:t>
              </a:r>
              <a:endParaRPr lang="en-GB" sz="1400" dirty="0" smtClean="0"/>
            </a:p>
            <a:p>
              <a:pPr algn="ctr"/>
              <a:r>
                <a:rPr lang="en-GB" sz="1400" dirty="0" err="1" smtClean="0"/>
                <a:t>ReportQueryRS</a:t>
              </a:r>
              <a:endParaRPr lang="en-GB" sz="1400" dirty="0"/>
            </a:p>
            <a:p>
              <a:pPr algn="ctr"/>
              <a:r>
                <a:rPr lang="en-US" sz="1300" dirty="0" smtClean="0"/>
                <a:t>Returns same data is available in the Amadeus TJQ report</a:t>
              </a:r>
              <a:endParaRPr lang="ru-RU" sz="1300" dirty="0"/>
            </a:p>
          </p:txBody>
        </p:sp>
      </p:grpSp>
      <p:sp>
        <p:nvSpPr>
          <p:cNvPr id="17" name="Прямоугольник 14"/>
          <p:cNvSpPr/>
          <p:nvPr/>
        </p:nvSpPr>
        <p:spPr>
          <a:xfrm>
            <a:off x="3727521" y="3572357"/>
            <a:ext cx="3871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/>
              <a:t>Order management services</a:t>
            </a:r>
            <a:endParaRPr lang="uk-UA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483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262599" y="464326"/>
            <a:ext cx="10327405" cy="54679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UIA</a:t>
            </a:r>
            <a:r>
              <a:rPr lang="uk-UA" b="1" dirty="0" smtClean="0"/>
              <a:t> </a:t>
            </a:r>
            <a:r>
              <a:rPr lang="en-US" b="1" dirty="0" smtClean="0"/>
              <a:t>NDC API</a:t>
            </a:r>
            <a:r>
              <a:rPr lang="uk-UA" b="1" dirty="0" smtClean="0"/>
              <a:t>. </a:t>
            </a:r>
            <a:r>
              <a:rPr lang="en-US" b="1" dirty="0"/>
              <a:t>Shopping services Input/Output data</a:t>
            </a:r>
            <a:endParaRPr lang="uk-UA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8" y="1217806"/>
            <a:ext cx="10987977" cy="540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7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Gotham Pro Medium"/>
        <a:ea typeface=""/>
        <a:cs typeface=""/>
      </a:majorFont>
      <a:minorFont>
        <a:latin typeface="Gotham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9242</TotalTime>
  <Words>1670</Words>
  <Application>Microsoft Office PowerPoint</Application>
  <PresentationFormat>Произвольный</PresentationFormat>
  <Paragraphs>253</Paragraphs>
  <Slides>30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</dc:title>
  <dc:creator>admin</dc:creator>
  <cp:lastModifiedBy>Pasichnyk Tetiana</cp:lastModifiedBy>
  <cp:revision>542</cp:revision>
  <dcterms:created xsi:type="dcterms:W3CDTF">2017-02-28T10:09:03Z</dcterms:created>
  <dcterms:modified xsi:type="dcterms:W3CDTF">2021-07-05T12:55:20Z</dcterms:modified>
</cp:coreProperties>
</file>