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51" r:id="rId2"/>
    <p:sldId id="396" r:id="rId3"/>
    <p:sldId id="389" r:id="rId4"/>
    <p:sldId id="343" r:id="rId5"/>
    <p:sldId id="283" r:id="rId6"/>
    <p:sldId id="358" r:id="rId7"/>
    <p:sldId id="398" r:id="rId8"/>
    <p:sldId id="399" r:id="rId9"/>
    <p:sldId id="400" r:id="rId10"/>
    <p:sldId id="401" r:id="rId11"/>
    <p:sldId id="402" r:id="rId12"/>
    <p:sldId id="359" r:id="rId13"/>
    <p:sldId id="353" r:id="rId14"/>
    <p:sldId id="370" r:id="rId15"/>
    <p:sldId id="354" r:id="rId16"/>
    <p:sldId id="392" r:id="rId17"/>
    <p:sldId id="365" r:id="rId18"/>
    <p:sldId id="397" r:id="rId19"/>
    <p:sldId id="364" r:id="rId20"/>
    <p:sldId id="367" r:id="rId21"/>
    <p:sldId id="372" r:id="rId22"/>
    <p:sldId id="395" r:id="rId23"/>
    <p:sldId id="366" r:id="rId24"/>
    <p:sldId id="369" r:id="rId25"/>
    <p:sldId id="393" r:id="rId26"/>
    <p:sldId id="394" r:id="rId27"/>
    <p:sldId id="363" r:id="rId28"/>
    <p:sldId id="356" r:id="rId29"/>
    <p:sldId id="373" r:id="rId30"/>
    <p:sldId id="278" r:id="rId3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есніченко Ганна (Kolesnichenko Hanna)" initials="КГ" lastIdx="2" clrIdx="0"/>
  <p:cmAuthor id="1" name="Котина Алина (Kotina Alina)" initials="КА(A" lastIdx="8" clrIdx="1">
    <p:extLst/>
  </p:cmAuthor>
  <p:cmAuthor id="2" name="Alina" initials="A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5767B4"/>
    <a:srgbClr val="4BACC6"/>
    <a:srgbClr val="8064A2"/>
    <a:srgbClr val="FDC900"/>
    <a:srgbClr val="FFCD00"/>
    <a:srgbClr val="094C9E"/>
    <a:srgbClr val="094DA0"/>
    <a:srgbClr val="005CAA"/>
    <a:srgbClr val="FD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3735" autoAdjust="0"/>
  </p:normalViewPr>
  <p:slideViewPr>
    <p:cSldViewPr snapToGrid="0" snapToObjects="1">
      <p:cViewPr varScale="1">
        <p:scale>
          <a:sx n="65" d="100"/>
          <a:sy n="65" d="100"/>
        </p:scale>
        <p:origin x="-81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C4D2D-02B7-4802-999C-436CEA2F42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A15FC-13AB-42E6-9FB2-7B951295C999}">
      <dgm:prSet phldrT="[Текст]"/>
      <dgm:spPr/>
      <dgm:t>
        <a:bodyPr/>
        <a:lstStyle/>
        <a:p>
          <a:r>
            <a:rPr lang="uk-UA" dirty="0" smtClean="0"/>
            <a:t>Уникнути </a:t>
          </a:r>
          <a:r>
            <a:rPr lang="uk-UA" altLang="ru-RU" dirty="0" smtClean="0"/>
            <a:t>додаткових зборів за канал продажу</a:t>
          </a:r>
          <a:r>
            <a:rPr lang="uk-UA" dirty="0" smtClean="0"/>
            <a:t>: 15 USD за сегмент, до 60 USD за квиток RT з транзитним маршрутом, 2 USD за додаткові послуги</a:t>
          </a:r>
          <a:endParaRPr lang="ru-RU" dirty="0"/>
        </a:p>
      </dgm:t>
    </dgm:pt>
    <dgm:pt modelId="{E9B8D591-7CD8-4D25-B1C5-FD75DABE8FDE}" type="parTrans" cxnId="{E0F810A6-0B78-4DE0-9A67-8A074CF8ECAB}">
      <dgm:prSet/>
      <dgm:spPr/>
      <dgm:t>
        <a:bodyPr/>
        <a:lstStyle/>
        <a:p>
          <a:endParaRPr lang="ru-RU"/>
        </a:p>
      </dgm:t>
    </dgm:pt>
    <dgm:pt modelId="{DBB19545-DD1A-4057-AAC2-1038A9DC2BF4}" type="sibTrans" cxnId="{E0F810A6-0B78-4DE0-9A67-8A074CF8ECAB}">
      <dgm:prSet/>
      <dgm:spPr/>
      <dgm:t>
        <a:bodyPr/>
        <a:lstStyle/>
        <a:p>
          <a:endParaRPr lang="ru-RU"/>
        </a:p>
      </dgm:t>
    </dgm:pt>
    <dgm:pt modelId="{1E788105-EEC6-4193-87C5-8DB5A0D9D3C3}">
      <dgm:prSet phldrT="[Текст]"/>
      <dgm:spPr/>
      <dgm:t>
        <a:bodyPr/>
        <a:lstStyle/>
        <a:p>
          <a:r>
            <a:rPr lang="uk-UA" dirty="0" smtClean="0"/>
            <a:t>Отримати доступ до ексклюзивних акцій та спеціальних пропозицій, що доступні виключно у каналах прямого продажу</a:t>
          </a:r>
          <a:endParaRPr lang="ru-RU" dirty="0"/>
        </a:p>
      </dgm:t>
    </dgm:pt>
    <dgm:pt modelId="{4CBC513C-E8B5-44E4-A3E4-BF080AE72C1B}" type="parTrans" cxnId="{494ECB9A-7B83-44A3-B659-C33FBAC656D4}">
      <dgm:prSet/>
      <dgm:spPr/>
      <dgm:t>
        <a:bodyPr/>
        <a:lstStyle/>
        <a:p>
          <a:endParaRPr lang="ru-RU"/>
        </a:p>
      </dgm:t>
    </dgm:pt>
    <dgm:pt modelId="{CE2EE549-3F12-48BA-9662-62AA1140E6E1}" type="sibTrans" cxnId="{494ECB9A-7B83-44A3-B659-C33FBAC656D4}">
      <dgm:prSet/>
      <dgm:spPr/>
      <dgm:t>
        <a:bodyPr/>
        <a:lstStyle/>
        <a:p>
          <a:endParaRPr lang="ru-RU"/>
        </a:p>
      </dgm:t>
    </dgm:pt>
    <dgm:pt modelId="{7278F49E-202C-4605-B5C8-F95FAEE35338}">
      <dgm:prSet phldrT="[Текст]"/>
      <dgm:spPr/>
      <dgm:t>
        <a:bodyPr/>
        <a:lstStyle/>
        <a:p>
          <a:r>
            <a:rPr lang="uk-UA" dirty="0" smtClean="0"/>
            <a:t>Інтегрувати контент МАУ з використанням NDC API у власні існуючі інструменти онлайн бронювання та процеси продажу</a:t>
          </a:r>
          <a:endParaRPr lang="ru-RU" dirty="0"/>
        </a:p>
      </dgm:t>
    </dgm:pt>
    <dgm:pt modelId="{8B164BE4-4C73-47B1-A284-868C604C5F91}" type="parTrans" cxnId="{E469A138-3920-4942-B415-312EB691042F}">
      <dgm:prSet/>
      <dgm:spPr/>
      <dgm:t>
        <a:bodyPr/>
        <a:lstStyle/>
        <a:p>
          <a:endParaRPr lang="ru-RU"/>
        </a:p>
      </dgm:t>
    </dgm:pt>
    <dgm:pt modelId="{781D7A68-59A1-4C63-BE3A-B742A8DBA0E4}" type="sibTrans" cxnId="{E469A138-3920-4942-B415-312EB691042F}">
      <dgm:prSet/>
      <dgm:spPr/>
      <dgm:t>
        <a:bodyPr/>
        <a:lstStyle/>
        <a:p>
          <a:endParaRPr lang="ru-RU"/>
        </a:p>
      </dgm:t>
    </dgm:pt>
    <dgm:pt modelId="{63D180D6-AFA6-45EF-9361-2F10B33562F2}">
      <dgm:prSet phldrT="[Текст]" custT="1"/>
      <dgm:spPr/>
      <dgm:t>
        <a:bodyPr/>
        <a:lstStyle/>
        <a:p>
          <a:r>
            <a:rPr lang="uk-UA" sz="1200" dirty="0" smtClean="0"/>
            <a:t>Здійснювати продаж групових перевезень на спеціальних умовах та отримувати динамічну ціну </a:t>
          </a:r>
        </a:p>
      </dgm:t>
    </dgm:pt>
    <dgm:pt modelId="{E3DD06FC-0C7C-4B81-A15E-3A2FF7FD72D9}" type="parTrans" cxnId="{0D3D93AB-5B5A-4EF0-9B35-F43CEA6160C6}">
      <dgm:prSet/>
      <dgm:spPr/>
      <dgm:t>
        <a:bodyPr/>
        <a:lstStyle/>
        <a:p>
          <a:endParaRPr lang="ru-RU"/>
        </a:p>
      </dgm:t>
    </dgm:pt>
    <dgm:pt modelId="{A48B09DB-544F-42D5-9731-8F73146479D1}" type="sibTrans" cxnId="{0D3D93AB-5B5A-4EF0-9B35-F43CEA6160C6}">
      <dgm:prSet/>
      <dgm:spPr/>
      <dgm:t>
        <a:bodyPr/>
        <a:lstStyle/>
        <a:p>
          <a:endParaRPr lang="ru-RU"/>
        </a:p>
      </dgm:t>
    </dgm:pt>
    <dgm:pt modelId="{3D845D79-2295-4EE8-9941-435C6153212D}">
      <dgm:prSet phldrT="[Текст]"/>
      <dgm:spPr/>
      <dgm:t>
        <a:bodyPr/>
        <a:lstStyle/>
        <a:p>
          <a:r>
            <a:rPr lang="uk-UA" dirty="0" smtClean="0"/>
            <a:t>Здійснювати взаєморозрахунки через BSP або напряму з МАУ </a:t>
          </a:r>
          <a:endParaRPr lang="ru-RU" dirty="0"/>
        </a:p>
      </dgm:t>
    </dgm:pt>
    <dgm:pt modelId="{DBED96A8-AB19-4C6A-8C9C-4B0C00ADC3F3}" type="parTrans" cxnId="{F4111B56-2208-4C96-B0C8-E0278FCDA1A3}">
      <dgm:prSet/>
      <dgm:spPr/>
      <dgm:t>
        <a:bodyPr/>
        <a:lstStyle/>
        <a:p>
          <a:endParaRPr lang="ru-RU"/>
        </a:p>
      </dgm:t>
    </dgm:pt>
    <dgm:pt modelId="{DFCF3E0B-B229-4F1C-8DE1-1A69FE2981CA}" type="sibTrans" cxnId="{F4111B56-2208-4C96-B0C8-E0278FCDA1A3}">
      <dgm:prSet/>
      <dgm:spPr/>
      <dgm:t>
        <a:bodyPr/>
        <a:lstStyle/>
        <a:p>
          <a:endParaRPr lang="ru-RU"/>
        </a:p>
      </dgm:t>
    </dgm:pt>
    <dgm:pt modelId="{F42FF4AA-B3D9-42AB-A5E9-8C00BA24E874}" type="pres">
      <dgm:prSet presAssocID="{F57C4D2D-02B7-4802-999C-436CEA2F4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297D9-C404-4BF2-A618-D73C7B05D8B3}" type="pres">
      <dgm:prSet presAssocID="{D72A15FC-13AB-42E6-9FB2-7B951295C999}" presName="composite" presStyleCnt="0"/>
      <dgm:spPr/>
    </dgm:pt>
    <dgm:pt modelId="{3B123129-9851-4183-AB2B-3EFCDA250E0A}" type="pres">
      <dgm:prSet presAssocID="{D72A15FC-13AB-42E6-9FB2-7B951295C999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F40E-E5BA-4B5D-96A0-51EB2C35889B}" type="pres">
      <dgm:prSet presAssocID="{D72A15FC-13AB-42E6-9FB2-7B951295C999}" presName="rect2" presStyleLbl="fgImgPlace1" presStyleIdx="0" presStyleCnt="5"/>
      <dgm:spPr>
        <a:noFill/>
        <a:ln>
          <a:noFill/>
        </a:ln>
      </dgm:spPr>
    </dgm:pt>
    <dgm:pt modelId="{0D870132-A15B-4792-A07E-8F7F2AB768D6}" type="pres">
      <dgm:prSet presAssocID="{DBB19545-DD1A-4057-AAC2-1038A9DC2BF4}" presName="sibTrans" presStyleCnt="0"/>
      <dgm:spPr/>
    </dgm:pt>
    <dgm:pt modelId="{263CC5C8-75CD-4017-A86F-45CE6B5845E2}" type="pres">
      <dgm:prSet presAssocID="{1E788105-EEC6-4193-87C5-8DB5A0D9D3C3}" presName="composite" presStyleCnt="0"/>
      <dgm:spPr/>
    </dgm:pt>
    <dgm:pt modelId="{5CCDB773-6918-4AAB-B24A-6981E378B3CB}" type="pres">
      <dgm:prSet presAssocID="{1E788105-EEC6-4193-87C5-8DB5A0D9D3C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0CD6C-C7A6-4640-941D-8A2B7C909BD4}" type="pres">
      <dgm:prSet presAssocID="{1E788105-EEC6-4193-87C5-8DB5A0D9D3C3}" presName="rect2" presStyleLbl="fgImgPlace1" presStyleIdx="1" presStyleCnt="5"/>
      <dgm:spPr>
        <a:noFill/>
        <a:ln>
          <a:noFill/>
        </a:ln>
      </dgm:spPr>
    </dgm:pt>
    <dgm:pt modelId="{89B36ABA-8CE4-49B4-A256-D38DD6CE116A}" type="pres">
      <dgm:prSet presAssocID="{CE2EE549-3F12-48BA-9662-62AA1140E6E1}" presName="sibTrans" presStyleCnt="0"/>
      <dgm:spPr/>
    </dgm:pt>
    <dgm:pt modelId="{1E5F4ECC-2338-4332-BE67-DEC19D416C9D}" type="pres">
      <dgm:prSet presAssocID="{7278F49E-202C-4605-B5C8-F95FAEE35338}" presName="composite" presStyleCnt="0"/>
      <dgm:spPr/>
    </dgm:pt>
    <dgm:pt modelId="{011A2566-631B-459A-A70F-F9B630603B08}" type="pres">
      <dgm:prSet presAssocID="{7278F49E-202C-4605-B5C8-F95FAEE3533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47ED-C382-4367-9353-7CBC05EBEE2D}" type="pres">
      <dgm:prSet presAssocID="{7278F49E-202C-4605-B5C8-F95FAEE35338}" presName="rect2" presStyleLbl="fgImgPlace1" presStyleIdx="2" presStyleCnt="5"/>
      <dgm:spPr>
        <a:noFill/>
        <a:ln>
          <a:noFill/>
        </a:ln>
      </dgm:spPr>
    </dgm:pt>
    <dgm:pt modelId="{98A931FC-59F9-476A-9EA3-37139F5A1421}" type="pres">
      <dgm:prSet presAssocID="{781D7A68-59A1-4C63-BE3A-B742A8DBA0E4}" presName="sibTrans" presStyleCnt="0"/>
      <dgm:spPr/>
    </dgm:pt>
    <dgm:pt modelId="{73C77E59-78EB-48D1-A439-0F2B26FB26FD}" type="pres">
      <dgm:prSet presAssocID="{63D180D6-AFA6-45EF-9361-2F10B33562F2}" presName="composite" presStyleCnt="0"/>
      <dgm:spPr/>
    </dgm:pt>
    <dgm:pt modelId="{250C7DA0-5156-4740-A988-F3190A1CA449}" type="pres">
      <dgm:prSet presAssocID="{63D180D6-AFA6-45EF-9361-2F10B33562F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35A11-77D0-4164-BCFE-3370787DD049}" type="pres">
      <dgm:prSet presAssocID="{63D180D6-AFA6-45EF-9361-2F10B33562F2}" presName="rect2" presStyleLbl="fgImgPlace1" presStyleIdx="3" presStyleCnt="5"/>
      <dgm:spPr>
        <a:noFill/>
        <a:ln>
          <a:noFill/>
        </a:ln>
      </dgm:spPr>
    </dgm:pt>
    <dgm:pt modelId="{D8085D53-4FDB-4C2F-A869-DB8DD80C96AF}" type="pres">
      <dgm:prSet presAssocID="{A48B09DB-544F-42D5-9731-8F73146479D1}" presName="sibTrans" presStyleCnt="0"/>
      <dgm:spPr/>
    </dgm:pt>
    <dgm:pt modelId="{74320BF5-8915-4118-A023-F99FD261D77D}" type="pres">
      <dgm:prSet presAssocID="{3D845D79-2295-4EE8-9941-435C6153212D}" presName="composite" presStyleCnt="0"/>
      <dgm:spPr/>
    </dgm:pt>
    <dgm:pt modelId="{4286A217-53F5-4060-AB1B-BA65274E8261}" type="pres">
      <dgm:prSet presAssocID="{3D845D79-2295-4EE8-9941-435C6153212D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643D-BAA4-487E-AB1A-26EB7AC4A91D}" type="pres">
      <dgm:prSet presAssocID="{3D845D79-2295-4EE8-9941-435C6153212D}" presName="rect2" presStyleLbl="fgImgPlace1" presStyleIdx="4" presStyleCnt="5"/>
      <dgm:spPr>
        <a:noFill/>
        <a:ln>
          <a:noFill/>
        </a:ln>
      </dgm:spPr>
    </dgm:pt>
  </dgm:ptLst>
  <dgm:cxnLst>
    <dgm:cxn modelId="{E2F6B398-193B-466B-8334-7AFF6847AA89}" type="presOf" srcId="{63D180D6-AFA6-45EF-9361-2F10B33562F2}" destId="{250C7DA0-5156-4740-A988-F3190A1CA449}" srcOrd="0" destOrd="0" presId="urn:microsoft.com/office/officeart/2008/layout/PictureStrips"/>
    <dgm:cxn modelId="{E469A138-3920-4942-B415-312EB691042F}" srcId="{F57C4D2D-02B7-4802-999C-436CEA2F4232}" destId="{7278F49E-202C-4605-B5C8-F95FAEE35338}" srcOrd="2" destOrd="0" parTransId="{8B164BE4-4C73-47B1-A284-868C604C5F91}" sibTransId="{781D7A68-59A1-4C63-BE3A-B742A8DBA0E4}"/>
    <dgm:cxn modelId="{64800EC6-AF01-4963-9B35-C6D87D477F3B}" type="presOf" srcId="{D72A15FC-13AB-42E6-9FB2-7B951295C999}" destId="{3B123129-9851-4183-AB2B-3EFCDA250E0A}" srcOrd="0" destOrd="0" presId="urn:microsoft.com/office/officeart/2008/layout/PictureStrips"/>
    <dgm:cxn modelId="{110D6A5D-FF00-462D-B1EC-D5F6D17713D2}" type="presOf" srcId="{F57C4D2D-02B7-4802-999C-436CEA2F4232}" destId="{F42FF4AA-B3D9-42AB-A5E9-8C00BA24E874}" srcOrd="0" destOrd="0" presId="urn:microsoft.com/office/officeart/2008/layout/PictureStrips"/>
    <dgm:cxn modelId="{0D3D93AB-5B5A-4EF0-9B35-F43CEA6160C6}" srcId="{F57C4D2D-02B7-4802-999C-436CEA2F4232}" destId="{63D180D6-AFA6-45EF-9361-2F10B33562F2}" srcOrd="3" destOrd="0" parTransId="{E3DD06FC-0C7C-4B81-A15E-3A2FF7FD72D9}" sibTransId="{A48B09DB-544F-42D5-9731-8F73146479D1}"/>
    <dgm:cxn modelId="{E0F810A6-0B78-4DE0-9A67-8A074CF8ECAB}" srcId="{F57C4D2D-02B7-4802-999C-436CEA2F4232}" destId="{D72A15FC-13AB-42E6-9FB2-7B951295C999}" srcOrd="0" destOrd="0" parTransId="{E9B8D591-7CD8-4D25-B1C5-FD75DABE8FDE}" sibTransId="{DBB19545-DD1A-4057-AAC2-1038A9DC2BF4}"/>
    <dgm:cxn modelId="{494ECB9A-7B83-44A3-B659-C33FBAC656D4}" srcId="{F57C4D2D-02B7-4802-999C-436CEA2F4232}" destId="{1E788105-EEC6-4193-87C5-8DB5A0D9D3C3}" srcOrd="1" destOrd="0" parTransId="{4CBC513C-E8B5-44E4-A3E4-BF080AE72C1B}" sibTransId="{CE2EE549-3F12-48BA-9662-62AA1140E6E1}"/>
    <dgm:cxn modelId="{57B06B73-A30B-498D-9A63-21C67EE076F5}" type="presOf" srcId="{3D845D79-2295-4EE8-9941-435C6153212D}" destId="{4286A217-53F5-4060-AB1B-BA65274E8261}" srcOrd="0" destOrd="0" presId="urn:microsoft.com/office/officeart/2008/layout/PictureStrips"/>
    <dgm:cxn modelId="{6C6DEAA0-DDE6-4B10-AA31-F6BB840A07D5}" type="presOf" srcId="{1E788105-EEC6-4193-87C5-8DB5A0D9D3C3}" destId="{5CCDB773-6918-4AAB-B24A-6981E378B3CB}" srcOrd="0" destOrd="0" presId="urn:microsoft.com/office/officeart/2008/layout/PictureStrips"/>
    <dgm:cxn modelId="{F4111B56-2208-4C96-B0C8-E0278FCDA1A3}" srcId="{F57C4D2D-02B7-4802-999C-436CEA2F4232}" destId="{3D845D79-2295-4EE8-9941-435C6153212D}" srcOrd="4" destOrd="0" parTransId="{DBED96A8-AB19-4C6A-8C9C-4B0C00ADC3F3}" sibTransId="{DFCF3E0B-B229-4F1C-8DE1-1A69FE2981CA}"/>
    <dgm:cxn modelId="{EE30312E-032C-42B6-8C29-EC3CB229C127}" type="presOf" srcId="{7278F49E-202C-4605-B5C8-F95FAEE35338}" destId="{011A2566-631B-459A-A70F-F9B630603B08}" srcOrd="0" destOrd="0" presId="urn:microsoft.com/office/officeart/2008/layout/PictureStrips"/>
    <dgm:cxn modelId="{1532BC45-AED6-43F8-ACDE-ACB5FEE0F286}" type="presParOf" srcId="{F42FF4AA-B3D9-42AB-A5E9-8C00BA24E874}" destId="{4B8297D9-C404-4BF2-A618-D73C7B05D8B3}" srcOrd="0" destOrd="0" presId="urn:microsoft.com/office/officeart/2008/layout/PictureStrips"/>
    <dgm:cxn modelId="{7F7B28B2-6CCB-47F1-8682-C16FD914B7AF}" type="presParOf" srcId="{4B8297D9-C404-4BF2-A618-D73C7B05D8B3}" destId="{3B123129-9851-4183-AB2B-3EFCDA250E0A}" srcOrd="0" destOrd="0" presId="urn:microsoft.com/office/officeart/2008/layout/PictureStrips"/>
    <dgm:cxn modelId="{D29A9190-2755-4E61-A2AF-54917CCA8695}" type="presParOf" srcId="{4B8297D9-C404-4BF2-A618-D73C7B05D8B3}" destId="{1515F40E-E5BA-4B5D-96A0-51EB2C35889B}" srcOrd="1" destOrd="0" presId="urn:microsoft.com/office/officeart/2008/layout/PictureStrips"/>
    <dgm:cxn modelId="{1F5FAAC7-5D72-4C08-A74C-31C22E7402E0}" type="presParOf" srcId="{F42FF4AA-B3D9-42AB-A5E9-8C00BA24E874}" destId="{0D870132-A15B-4792-A07E-8F7F2AB768D6}" srcOrd="1" destOrd="0" presId="urn:microsoft.com/office/officeart/2008/layout/PictureStrips"/>
    <dgm:cxn modelId="{B1E93879-B9D2-499B-BC2E-93AC1542FD8C}" type="presParOf" srcId="{F42FF4AA-B3D9-42AB-A5E9-8C00BA24E874}" destId="{263CC5C8-75CD-4017-A86F-45CE6B5845E2}" srcOrd="2" destOrd="0" presId="urn:microsoft.com/office/officeart/2008/layout/PictureStrips"/>
    <dgm:cxn modelId="{B84F3F6D-56FF-413E-A1A1-C843D3633292}" type="presParOf" srcId="{263CC5C8-75CD-4017-A86F-45CE6B5845E2}" destId="{5CCDB773-6918-4AAB-B24A-6981E378B3CB}" srcOrd="0" destOrd="0" presId="urn:microsoft.com/office/officeart/2008/layout/PictureStrips"/>
    <dgm:cxn modelId="{7978775E-CFB4-4FF9-922B-D21DCF1D558C}" type="presParOf" srcId="{263CC5C8-75CD-4017-A86F-45CE6B5845E2}" destId="{7200CD6C-C7A6-4640-941D-8A2B7C909BD4}" srcOrd="1" destOrd="0" presId="urn:microsoft.com/office/officeart/2008/layout/PictureStrips"/>
    <dgm:cxn modelId="{FD94B492-2757-49F1-9AEF-0CF7ACE0B6A8}" type="presParOf" srcId="{F42FF4AA-B3D9-42AB-A5E9-8C00BA24E874}" destId="{89B36ABA-8CE4-49B4-A256-D38DD6CE116A}" srcOrd="3" destOrd="0" presId="urn:microsoft.com/office/officeart/2008/layout/PictureStrips"/>
    <dgm:cxn modelId="{8F299E68-74A1-46FD-9323-355648B1DC1B}" type="presParOf" srcId="{F42FF4AA-B3D9-42AB-A5E9-8C00BA24E874}" destId="{1E5F4ECC-2338-4332-BE67-DEC19D416C9D}" srcOrd="4" destOrd="0" presId="urn:microsoft.com/office/officeart/2008/layout/PictureStrips"/>
    <dgm:cxn modelId="{C52A026F-4D9C-4BBB-B064-4F773FB2D977}" type="presParOf" srcId="{1E5F4ECC-2338-4332-BE67-DEC19D416C9D}" destId="{011A2566-631B-459A-A70F-F9B630603B08}" srcOrd="0" destOrd="0" presId="urn:microsoft.com/office/officeart/2008/layout/PictureStrips"/>
    <dgm:cxn modelId="{07C6E95C-22D8-42EA-AD64-319F1FC2EB1C}" type="presParOf" srcId="{1E5F4ECC-2338-4332-BE67-DEC19D416C9D}" destId="{ADBA47ED-C382-4367-9353-7CBC05EBEE2D}" srcOrd="1" destOrd="0" presId="urn:microsoft.com/office/officeart/2008/layout/PictureStrips"/>
    <dgm:cxn modelId="{2F69E634-BB7D-496E-856F-77071F8A8BCD}" type="presParOf" srcId="{F42FF4AA-B3D9-42AB-A5E9-8C00BA24E874}" destId="{98A931FC-59F9-476A-9EA3-37139F5A1421}" srcOrd="5" destOrd="0" presId="urn:microsoft.com/office/officeart/2008/layout/PictureStrips"/>
    <dgm:cxn modelId="{020B8E39-9AC9-4412-B8C5-34252AE05E5E}" type="presParOf" srcId="{F42FF4AA-B3D9-42AB-A5E9-8C00BA24E874}" destId="{73C77E59-78EB-48D1-A439-0F2B26FB26FD}" srcOrd="6" destOrd="0" presId="urn:microsoft.com/office/officeart/2008/layout/PictureStrips"/>
    <dgm:cxn modelId="{6D0E15D2-F99E-4AFE-9838-8D860880F86D}" type="presParOf" srcId="{73C77E59-78EB-48D1-A439-0F2B26FB26FD}" destId="{250C7DA0-5156-4740-A988-F3190A1CA449}" srcOrd="0" destOrd="0" presId="urn:microsoft.com/office/officeart/2008/layout/PictureStrips"/>
    <dgm:cxn modelId="{6C7E1BE3-46F6-471C-ACB8-D9FBB1DD26C4}" type="presParOf" srcId="{73C77E59-78EB-48D1-A439-0F2B26FB26FD}" destId="{5D935A11-77D0-4164-BCFE-3370787DD049}" srcOrd="1" destOrd="0" presId="urn:microsoft.com/office/officeart/2008/layout/PictureStrips"/>
    <dgm:cxn modelId="{D6A8C402-3DD4-4BC0-8FB0-7318A9BD5FD7}" type="presParOf" srcId="{F42FF4AA-B3D9-42AB-A5E9-8C00BA24E874}" destId="{D8085D53-4FDB-4C2F-A869-DB8DD80C96AF}" srcOrd="7" destOrd="0" presId="urn:microsoft.com/office/officeart/2008/layout/PictureStrips"/>
    <dgm:cxn modelId="{D6B9ABEE-475A-4423-9661-64BC354FA484}" type="presParOf" srcId="{F42FF4AA-B3D9-42AB-A5E9-8C00BA24E874}" destId="{74320BF5-8915-4118-A023-F99FD261D77D}" srcOrd="8" destOrd="0" presId="urn:microsoft.com/office/officeart/2008/layout/PictureStrips"/>
    <dgm:cxn modelId="{D949D1B4-B2D3-4377-839B-C11E1A0FDAE9}" type="presParOf" srcId="{74320BF5-8915-4118-A023-F99FD261D77D}" destId="{4286A217-53F5-4060-AB1B-BA65274E8261}" srcOrd="0" destOrd="0" presId="urn:microsoft.com/office/officeart/2008/layout/PictureStrips"/>
    <dgm:cxn modelId="{53291C51-04DB-4200-8BA7-A0A0CA328474}" type="presParOf" srcId="{74320BF5-8915-4118-A023-F99FD261D77D}" destId="{2EE7643D-BAA4-487E-AB1A-26EB7AC4A91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C04DF9E8-7762-48BD-AFC0-DFF592F6B100}">
      <dgm:prSet phldrT="[Текст]" custT="1"/>
      <dgm:spPr/>
      <dgm:t>
        <a:bodyPr/>
        <a:lstStyle/>
        <a:p>
          <a:pPr rtl="0"/>
          <a:r>
            <a:rPr lang="uk-UA" altLang="ru-RU" sz="1200" b="0" noProof="0" dirty="0" smtClean="0"/>
            <a:t>Отримайте ідентифікатор офісу AIDL та посилання на wiki сторінку</a:t>
          </a:r>
          <a:endParaRPr lang="uk-UA" sz="1200" noProof="0" dirty="0"/>
        </a:p>
      </dgm:t>
    </dgm:pt>
    <dgm:pt modelId="{92C1A448-FE76-4688-8746-07F988F267BF}" type="parTrans" cxnId="{D9066EEF-2A8B-4021-81EF-B9F92D90B38A}">
      <dgm:prSet/>
      <dgm:spPr/>
      <dgm:t>
        <a:bodyPr/>
        <a:lstStyle/>
        <a:p>
          <a:endParaRPr lang="ru-RU"/>
        </a:p>
      </dgm:t>
    </dgm:pt>
    <dgm:pt modelId="{2F81C1B7-8EB8-49A5-BA59-37362028CCF4}" type="sibTrans" cxnId="{D9066EEF-2A8B-4021-81EF-B9F92D90B38A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/>
      <dgm:spPr/>
      <dgm:t>
        <a:bodyPr/>
        <a:lstStyle/>
        <a:p>
          <a:pPr algn="l"/>
          <a:r>
            <a:rPr lang="uk-UA" dirty="0" smtClean="0"/>
            <a:t>Зв'яжіться з </a:t>
          </a:r>
          <a:r>
            <a:rPr lang="en-US" dirty="0" smtClean="0"/>
            <a:t>SolringAir</a:t>
          </a:r>
          <a:r>
            <a:rPr lang="uk-UA" dirty="0" smtClean="0"/>
            <a:t> та отримайте посилання на вказівки щодо впровадження </a:t>
          </a:r>
          <a:r>
            <a:rPr lang="en-US" dirty="0" smtClean="0"/>
            <a:t>NDC API </a:t>
          </a:r>
          <a:r>
            <a:rPr lang="uk-UA" dirty="0" smtClean="0"/>
            <a:t>та облікові дані </a:t>
          </a:r>
          <a:r>
            <a:rPr lang="en-US" dirty="0" smtClean="0"/>
            <a:t>Sandbox (</a:t>
          </a:r>
          <a:r>
            <a:rPr lang="uk-UA" dirty="0" smtClean="0"/>
            <a:t>тестове середовище)</a:t>
          </a:r>
          <a:endParaRPr lang="ru-RU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/>
      <dgm:spPr/>
      <dgm:t>
        <a:bodyPr/>
        <a:lstStyle/>
        <a:p>
          <a:r>
            <a:rPr lang="uk-UA" altLang="ru-RU" b="0" dirty="0" smtClean="0"/>
            <a:t>Завершіть реалізацію </a:t>
          </a:r>
          <a:r>
            <a:rPr lang="en-US" altLang="ru-RU" b="0" dirty="0" smtClean="0"/>
            <a:t>NDC</a:t>
          </a:r>
          <a:r>
            <a:rPr lang="uk-UA" altLang="ru-RU" b="0" dirty="0" smtClean="0"/>
            <a:t> </a:t>
          </a:r>
          <a:r>
            <a:rPr lang="en-US" altLang="ru-RU" b="0" dirty="0" smtClean="0"/>
            <a:t>API </a:t>
          </a:r>
          <a:r>
            <a:rPr lang="uk-UA" altLang="ru-RU" b="0" dirty="0" smtClean="0"/>
            <a:t>та сертифікацію (займає до 5 робочих днів)</a:t>
          </a:r>
          <a:endParaRPr lang="ru-RU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r>
            <a:rPr lang="uk-UA" altLang="ru-RU" sz="1200" b="0" noProof="0" dirty="0" smtClean="0"/>
            <a:t>Підпишіть договір NDC API з МАУ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091A7174-59FD-4041-947F-7FB3A7D732B1}">
      <dgm:prSet phldrT="[Текст]" custT="1"/>
      <dgm:spPr/>
      <dgm:t>
        <a:bodyPr/>
        <a:lstStyle/>
        <a:p>
          <a:pPr rtl="0"/>
          <a:r>
            <a:rPr lang="uk-UA" altLang="ru-RU" sz="1200" b="0" noProof="0" dirty="0" smtClean="0"/>
            <a:t>Заповніть анкету користувача та відправте її МАУ</a:t>
          </a:r>
          <a:endParaRPr lang="uk-UA" sz="1200" noProof="0" dirty="0"/>
        </a:p>
      </dgm:t>
    </dgm:pt>
    <dgm:pt modelId="{A54D3DE4-940D-4B21-BC48-F9A9C2A6100C}" type="parTrans" cxnId="{6E81A624-7289-435A-829E-941D2AB112EF}">
      <dgm:prSet/>
      <dgm:spPr/>
      <dgm:t>
        <a:bodyPr/>
        <a:lstStyle/>
        <a:p>
          <a:endParaRPr lang="ru-RU"/>
        </a:p>
      </dgm:t>
    </dgm:pt>
    <dgm:pt modelId="{5AE47F4F-A9D5-4E93-BBF2-1145C06C46FC}" type="sibTrans" cxnId="{6E81A624-7289-435A-829E-941D2AB112EF}">
      <dgm:prSet/>
      <dgm:spPr/>
      <dgm:t>
        <a:bodyPr/>
        <a:lstStyle/>
        <a:p>
          <a:endParaRPr lang="ru-RU"/>
        </a:p>
      </dgm:t>
    </dgm:pt>
    <dgm:pt modelId="{DF46242F-1017-4BEF-91A6-7B421A9AD26C}">
      <dgm:prSet/>
      <dgm:spPr/>
      <dgm:t>
        <a:bodyPr/>
        <a:lstStyle/>
        <a:p>
          <a:r>
            <a:rPr lang="uk-UA" altLang="ru-RU" b="0" dirty="0" smtClean="0"/>
            <a:t>Вітаємо! Ви готові до роботи у МАУ </a:t>
          </a:r>
          <a:r>
            <a:rPr lang="en-US" altLang="ru-RU" b="0" dirty="0" smtClean="0"/>
            <a:t>NDC API</a:t>
          </a:r>
          <a:endParaRPr lang="uk-UA" altLang="ru-RU" b="0" dirty="0" smtClean="0"/>
        </a:p>
      </dgm:t>
    </dgm:pt>
    <dgm:pt modelId="{E8A7A2A6-98CA-4224-9DED-5EA1F079C069}" type="parTrans" cxnId="{A6A432AD-9798-47B9-8A30-E095C9D99F27}">
      <dgm:prSet/>
      <dgm:spPr/>
      <dgm:t>
        <a:bodyPr/>
        <a:lstStyle/>
        <a:p>
          <a:endParaRPr lang="ru-RU"/>
        </a:p>
      </dgm:t>
    </dgm:pt>
    <dgm:pt modelId="{FB48BD50-F97E-4A35-B5D6-B5AC2C1E14CB}" type="sibTrans" cxnId="{A6A432AD-9798-47B9-8A30-E095C9D99F27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E00C6-1CE3-47B9-A40B-F30197430380}" type="presOf" srcId="{7F558FA8-2F9A-407B-A379-DB46298B94CB}" destId="{CA1F6022-AAA6-44D9-B584-85C16D6237C2}" srcOrd="1" destOrd="0" presId="urn:microsoft.com/office/officeart/2005/8/layout/hProcess6"/>
    <dgm:cxn modelId="{A6A432AD-9798-47B9-8A30-E095C9D99F27}" srcId="{166570A0-66C4-4D7B-B13A-9F5A3D1DC2FE}" destId="{DF46242F-1017-4BEF-91A6-7B421A9AD26C}" srcOrd="1" destOrd="0" parTransId="{E8A7A2A6-98CA-4224-9DED-5EA1F079C069}" sibTransId="{FB48BD50-F97E-4A35-B5D6-B5AC2C1E14CB}"/>
    <dgm:cxn modelId="{B72464BE-C7EC-4980-A142-BEB08E775813}" type="presOf" srcId="{C04DF9E8-7762-48BD-AFC0-DFF592F6B100}" destId="{61A345EE-AA8E-4967-9224-F46DAF5AF0BF}" srcOrd="0" destOrd="1" presId="urn:microsoft.com/office/officeart/2005/8/layout/hProcess6"/>
    <dgm:cxn modelId="{57800ED8-DAB6-4DBD-B8ED-EBEF2F12FB31}" type="presOf" srcId="{091A7174-59FD-4041-947F-7FB3A7D732B1}" destId="{09F44E53-A129-4749-8824-F9561038D79F}" srcOrd="1" destOrd="2" presId="urn:microsoft.com/office/officeart/2005/8/layout/hProcess6"/>
    <dgm:cxn modelId="{B50EABBF-0D8B-4B3C-91D2-8697B2EE2CD9}" type="presOf" srcId="{006F18BA-7418-49AE-A111-395461E92128}" destId="{B18064E5-01AF-4846-891D-0E7CF74F7F08}" srcOrd="0" destOrd="0" presId="urn:microsoft.com/office/officeart/2005/8/layout/hProcess6"/>
    <dgm:cxn modelId="{07F40C62-24C3-4B95-9EB4-CD831B48CC0E}" type="presOf" srcId="{DF46242F-1017-4BEF-91A6-7B421A9AD26C}" destId="{636C1188-8B68-484A-B223-28D387F33D47}" srcOrd="1" destOrd="1" presId="urn:microsoft.com/office/officeart/2005/8/layout/hProcess6"/>
    <dgm:cxn modelId="{F4CB2364-B1F0-4638-B2A5-C5CF40C78081}" type="presOf" srcId="{E4CE9B5A-06B3-4F45-A8D4-7E4B2EAD5AC0}" destId="{74B4E4D5-8910-4A36-A76D-512BA7A6E21E}" srcOrd="0" destOrd="0" presId="urn:microsoft.com/office/officeart/2005/8/layout/hProcess6"/>
    <dgm:cxn modelId="{A932C910-EBA3-4460-9125-59066A483947}" type="presOf" srcId="{C04DF9E8-7762-48BD-AFC0-DFF592F6B100}" destId="{09F44E53-A129-4749-8824-F9561038D79F}" srcOrd="1" destOrd="1" presId="urn:microsoft.com/office/officeart/2005/8/layout/hProcess6"/>
    <dgm:cxn modelId="{7C806D98-8A1D-4686-BB18-3D9C711026CE}" type="presOf" srcId="{79D9BDAF-0972-48D9-ABCB-E48D555ECE39}" destId="{A19638FD-FE59-43AE-BA5E-E08A06A0EC03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8845A380-DFE3-495B-841E-715D6CF7905A}" type="presOf" srcId="{7F558FA8-2F9A-407B-A379-DB46298B94CB}" destId="{D28D8C8B-AB04-4DD5-A4CF-003D0B4ABE64}" srcOrd="0" destOrd="0" presId="urn:microsoft.com/office/officeart/2005/8/layout/hProcess6"/>
    <dgm:cxn modelId="{D9066EEF-2A8B-4021-81EF-B9F92D90B38A}" srcId="{006F18BA-7418-49AE-A111-395461E92128}" destId="{C04DF9E8-7762-48BD-AFC0-DFF592F6B100}" srcOrd="1" destOrd="0" parTransId="{92C1A448-FE76-4688-8746-07F988F267BF}" sibTransId="{2F81C1B7-8EB8-49A5-BA59-37362028CCF4}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A0529CAE-0954-404C-A341-E99E0D27E473}" type="presOf" srcId="{D7F924F6-FAE7-4CC6-8E26-BD1411907F08}" destId="{61A345EE-AA8E-4967-9224-F46DAF5AF0BF}" srcOrd="0" destOrd="0" presId="urn:microsoft.com/office/officeart/2005/8/layout/hProcess6"/>
    <dgm:cxn modelId="{6E81A624-7289-435A-829E-941D2AB112EF}" srcId="{006F18BA-7418-49AE-A111-395461E92128}" destId="{091A7174-59FD-4041-947F-7FB3A7D732B1}" srcOrd="2" destOrd="0" parTransId="{A54D3DE4-940D-4B21-BC48-F9A9C2A6100C}" sibTransId="{5AE47F4F-A9D5-4E93-BBF2-1145C06C46FC}"/>
    <dgm:cxn modelId="{50DE8A8F-995D-4756-9225-30438DC12923}" type="presOf" srcId="{0D63F89F-D579-4665-9CDB-EB65FD2F4C58}" destId="{1452F03A-51BB-4311-9462-EACE75FD7FC3}" srcOrd="0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8AD8C6C5-BB16-47D9-8386-D5CB3E57BAC4}" type="presOf" srcId="{DF46242F-1017-4BEF-91A6-7B421A9AD26C}" destId="{74B4E4D5-8910-4A36-A76D-512BA7A6E21E}" srcOrd="0" destOrd="1" presId="urn:microsoft.com/office/officeart/2005/8/layout/hProcess6"/>
    <dgm:cxn modelId="{812896DB-4C0E-49E2-B178-E270D1B5D4DE}" type="presOf" srcId="{166570A0-66C4-4D7B-B13A-9F5A3D1DC2FE}" destId="{F68D4760-F9E6-452B-9F04-16D729F08A96}" srcOrd="0" destOrd="0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9F8AD69D-1037-4116-9EF6-F0BA0C55B9A4}" type="presOf" srcId="{E4CE9B5A-06B3-4F45-A8D4-7E4B2EAD5AC0}" destId="{636C1188-8B68-484A-B223-28D387F33D47}" srcOrd="1" destOrd="0" presId="urn:microsoft.com/office/officeart/2005/8/layout/hProcess6"/>
    <dgm:cxn modelId="{AA9BE146-5EC8-4A7D-BFDF-29E4A0B874C1}" type="presOf" srcId="{D7F924F6-FAE7-4CC6-8E26-BD1411907F08}" destId="{09F44E53-A129-4749-8824-F9561038D79F}" srcOrd="1" destOrd="0" presId="urn:microsoft.com/office/officeart/2005/8/layout/hProcess6"/>
    <dgm:cxn modelId="{08241EC2-7E49-4719-A119-40C49659D341}" type="presOf" srcId="{091A7174-59FD-4041-947F-7FB3A7D732B1}" destId="{61A345EE-AA8E-4967-9224-F46DAF5AF0BF}" srcOrd="0" destOrd="2" presId="urn:microsoft.com/office/officeart/2005/8/layout/hProcess6"/>
    <dgm:cxn modelId="{9CE48650-40A4-4094-BF01-A22514959DDC}" type="presParOf" srcId="{1452F03A-51BB-4311-9462-EACE75FD7FC3}" destId="{60F8D9B4-F48B-44E8-ACCE-38A15BE23589}" srcOrd="0" destOrd="0" presId="urn:microsoft.com/office/officeart/2005/8/layout/hProcess6"/>
    <dgm:cxn modelId="{3FEE10F1-09A3-4682-8317-00D617761FE1}" type="presParOf" srcId="{60F8D9B4-F48B-44E8-ACCE-38A15BE23589}" destId="{85FCB878-E5CA-40B0-BEBF-3C1ECEB4AF77}" srcOrd="0" destOrd="0" presId="urn:microsoft.com/office/officeart/2005/8/layout/hProcess6"/>
    <dgm:cxn modelId="{E53DADDB-248F-452F-B0D9-B6B79A02058B}" type="presParOf" srcId="{60F8D9B4-F48B-44E8-ACCE-38A15BE23589}" destId="{61A345EE-AA8E-4967-9224-F46DAF5AF0BF}" srcOrd="1" destOrd="0" presId="urn:microsoft.com/office/officeart/2005/8/layout/hProcess6"/>
    <dgm:cxn modelId="{4B29B105-DD7F-4003-B57F-19770B7D88BB}" type="presParOf" srcId="{60F8D9B4-F48B-44E8-ACCE-38A15BE23589}" destId="{09F44E53-A129-4749-8824-F9561038D79F}" srcOrd="2" destOrd="0" presId="urn:microsoft.com/office/officeart/2005/8/layout/hProcess6"/>
    <dgm:cxn modelId="{B86F0E2D-AB9A-4DBD-B4F6-EC40BAE30E42}" type="presParOf" srcId="{60F8D9B4-F48B-44E8-ACCE-38A15BE23589}" destId="{B18064E5-01AF-4846-891D-0E7CF74F7F08}" srcOrd="3" destOrd="0" presId="urn:microsoft.com/office/officeart/2005/8/layout/hProcess6"/>
    <dgm:cxn modelId="{0D5015C8-6842-4788-BCE7-11E818D2BA4F}" type="presParOf" srcId="{1452F03A-51BB-4311-9462-EACE75FD7FC3}" destId="{17E670A9-97BE-4B4F-9059-A0275E4EF6EB}" srcOrd="1" destOrd="0" presId="urn:microsoft.com/office/officeart/2005/8/layout/hProcess6"/>
    <dgm:cxn modelId="{7C400DD2-CA60-407D-AD06-29523ADDD8D3}" type="presParOf" srcId="{1452F03A-51BB-4311-9462-EACE75FD7FC3}" destId="{F66BBCE9-EFDE-4BD0-8B47-6717A7117474}" srcOrd="2" destOrd="0" presId="urn:microsoft.com/office/officeart/2005/8/layout/hProcess6"/>
    <dgm:cxn modelId="{728FA55D-E394-49FD-A100-D971D048D68C}" type="presParOf" srcId="{F66BBCE9-EFDE-4BD0-8B47-6717A7117474}" destId="{F8CED48A-1745-4F51-BE98-FB087BD25856}" srcOrd="0" destOrd="0" presId="urn:microsoft.com/office/officeart/2005/8/layout/hProcess6"/>
    <dgm:cxn modelId="{85CC203B-BE25-44AC-804E-5666DFFBB6A8}" type="presParOf" srcId="{F66BBCE9-EFDE-4BD0-8B47-6717A7117474}" destId="{D28D8C8B-AB04-4DD5-A4CF-003D0B4ABE64}" srcOrd="1" destOrd="0" presId="urn:microsoft.com/office/officeart/2005/8/layout/hProcess6"/>
    <dgm:cxn modelId="{41AA0A2B-DB0A-4F89-A899-25CD9775B8E0}" type="presParOf" srcId="{F66BBCE9-EFDE-4BD0-8B47-6717A7117474}" destId="{CA1F6022-AAA6-44D9-B584-85C16D6237C2}" srcOrd="2" destOrd="0" presId="urn:microsoft.com/office/officeart/2005/8/layout/hProcess6"/>
    <dgm:cxn modelId="{E5499884-1F8C-4786-A881-03B312EAB9E0}" type="presParOf" srcId="{F66BBCE9-EFDE-4BD0-8B47-6717A7117474}" destId="{A19638FD-FE59-43AE-BA5E-E08A06A0EC03}" srcOrd="3" destOrd="0" presId="urn:microsoft.com/office/officeart/2005/8/layout/hProcess6"/>
    <dgm:cxn modelId="{3DCDDE12-C611-4D08-A04B-465DFE8A7F7F}" type="presParOf" srcId="{1452F03A-51BB-4311-9462-EACE75FD7FC3}" destId="{D1098DF8-8D14-4C66-BE3E-952E5E89D744}" srcOrd="3" destOrd="0" presId="urn:microsoft.com/office/officeart/2005/8/layout/hProcess6"/>
    <dgm:cxn modelId="{846010B7-66FD-498F-8746-933D1DF0D6B4}" type="presParOf" srcId="{1452F03A-51BB-4311-9462-EACE75FD7FC3}" destId="{3CBED1BC-41CB-4AC6-A303-310C720C71E8}" srcOrd="4" destOrd="0" presId="urn:microsoft.com/office/officeart/2005/8/layout/hProcess6"/>
    <dgm:cxn modelId="{9E87D597-F295-4EE1-8026-CDF7896F5F56}" type="presParOf" srcId="{3CBED1BC-41CB-4AC6-A303-310C720C71E8}" destId="{5EED6E78-9210-4F89-819C-78C913E23505}" srcOrd="0" destOrd="0" presId="urn:microsoft.com/office/officeart/2005/8/layout/hProcess6"/>
    <dgm:cxn modelId="{C0491850-0E62-461B-B909-3024B992D81A}" type="presParOf" srcId="{3CBED1BC-41CB-4AC6-A303-310C720C71E8}" destId="{74B4E4D5-8910-4A36-A76D-512BA7A6E21E}" srcOrd="1" destOrd="0" presId="urn:microsoft.com/office/officeart/2005/8/layout/hProcess6"/>
    <dgm:cxn modelId="{19155E6E-45A2-4895-A293-B384A597613F}" type="presParOf" srcId="{3CBED1BC-41CB-4AC6-A303-310C720C71E8}" destId="{636C1188-8B68-484A-B223-28D387F33D47}" srcOrd="2" destOrd="0" presId="urn:microsoft.com/office/officeart/2005/8/layout/hProcess6"/>
    <dgm:cxn modelId="{7D36A519-11F5-4ADE-A9F3-DADACD4B4D94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/>
      <dgm:spPr/>
      <dgm:t>
        <a:bodyPr/>
        <a:lstStyle/>
        <a:p>
          <a:pPr algn="l"/>
          <a:r>
            <a:rPr lang="uk-UA" noProof="0" dirty="0" smtClean="0"/>
            <a:t>Отримайте від МАУ ідентифікатору офісу в Amadeus та доступ до AIDL, що буде автоматично направлено на вашу електронну адресу</a:t>
          </a:r>
          <a:endParaRPr lang="ru-RU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/>
      <dgm:spPr/>
      <dgm:t>
        <a:bodyPr/>
        <a:lstStyle/>
        <a:p>
          <a:pPr algn="l"/>
          <a:r>
            <a:rPr lang="uk-UA" altLang="ru-RU" dirty="0" smtClean="0"/>
            <a:t>Вітаємо! Ви готові до роботи у МАУ </a:t>
          </a:r>
          <a:r>
            <a:rPr lang="uk-UA" noProof="0" dirty="0" smtClean="0"/>
            <a:t>AIDL</a:t>
          </a:r>
          <a:endParaRPr lang="ru-RU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r>
            <a:rPr lang="uk-UA" sz="1200" noProof="0" dirty="0" smtClean="0"/>
            <a:t>Підпишіть договір AIDL з МАУ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0EFC723E-2681-424A-98F6-7F8F4BB8E740}">
      <dgm:prSet custT="1"/>
      <dgm:spPr/>
      <dgm:t>
        <a:bodyPr/>
        <a:lstStyle/>
        <a:p>
          <a:r>
            <a:rPr lang="uk-UA" sz="1200" noProof="0" dirty="0" smtClean="0"/>
            <a:t>Заповніть анкету користувача </a:t>
          </a:r>
          <a:endParaRPr lang="uk-UA" sz="1200" noProof="0" dirty="0"/>
        </a:p>
      </dgm:t>
    </dgm:pt>
    <dgm:pt modelId="{26C032F7-2247-4651-88DA-0AEDB1A32544}" type="parTrans" cxnId="{B86C481E-B170-4411-82FE-85808D2C85C8}">
      <dgm:prSet/>
      <dgm:spPr/>
      <dgm:t>
        <a:bodyPr/>
        <a:lstStyle/>
        <a:p>
          <a:endParaRPr lang="ru-RU"/>
        </a:p>
      </dgm:t>
    </dgm:pt>
    <dgm:pt modelId="{97232E0B-3E99-4620-9805-8193DD8F344B}" type="sibTrans" cxnId="{B86C481E-B170-4411-82FE-85808D2C85C8}">
      <dgm:prSet/>
      <dgm:spPr/>
      <dgm:t>
        <a:bodyPr/>
        <a:lstStyle/>
        <a:p>
          <a:endParaRPr lang="ru-RU"/>
        </a:p>
      </dgm:t>
    </dgm:pt>
    <dgm:pt modelId="{CCCD7597-EDC0-43FA-942D-A68B8E625289}">
      <dgm:prSet custT="1"/>
      <dgm:spPr/>
      <dgm:t>
        <a:bodyPr/>
        <a:lstStyle/>
        <a:p>
          <a:r>
            <a:rPr lang="uk-UA" sz="1200" noProof="0" dirty="0" smtClean="0"/>
            <a:t>Оформіть лист для Amadeus для створення ідентифікатор офісу AIDL (текст надається) </a:t>
          </a:r>
          <a:endParaRPr lang="uk-UA" sz="1200" noProof="0" dirty="0"/>
        </a:p>
      </dgm:t>
    </dgm:pt>
    <dgm:pt modelId="{B19C62B1-0637-48AA-AAA1-B299331D5312}" type="parTrans" cxnId="{25044671-9E44-430D-B3F4-BAB2E58E066E}">
      <dgm:prSet/>
      <dgm:spPr/>
      <dgm:t>
        <a:bodyPr/>
        <a:lstStyle/>
        <a:p>
          <a:endParaRPr lang="ru-RU"/>
        </a:p>
      </dgm:t>
    </dgm:pt>
    <dgm:pt modelId="{3E9D67FB-7E1A-46E5-B378-27E32B9538DC}" type="sibTrans" cxnId="{25044671-9E44-430D-B3F4-BAB2E58E066E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3AC48-A400-4007-B96F-81AEDC82C528}" type="presOf" srcId="{D7F924F6-FAE7-4CC6-8E26-BD1411907F08}" destId="{09F44E53-A129-4749-8824-F9561038D79F}" srcOrd="1" destOrd="0" presId="urn:microsoft.com/office/officeart/2005/8/layout/hProcess6"/>
    <dgm:cxn modelId="{FB8E4EF8-64D6-4D68-A30F-2AD689D373AC}" type="presOf" srcId="{0EFC723E-2681-424A-98F6-7F8F4BB8E740}" destId="{09F44E53-A129-4749-8824-F9561038D79F}" srcOrd="1" destOrd="1" presId="urn:microsoft.com/office/officeart/2005/8/layout/hProcess6"/>
    <dgm:cxn modelId="{BB0889AE-4D08-4CD7-AB27-CB3565AD333D}" type="presOf" srcId="{7F558FA8-2F9A-407B-A379-DB46298B94CB}" destId="{D28D8C8B-AB04-4DD5-A4CF-003D0B4ABE64}" srcOrd="0" destOrd="0" presId="urn:microsoft.com/office/officeart/2005/8/layout/hProcess6"/>
    <dgm:cxn modelId="{7866A66A-3D47-4FD8-83EE-D1EF9C21E4CD}" type="presOf" srcId="{166570A0-66C4-4D7B-B13A-9F5A3D1DC2FE}" destId="{F68D4760-F9E6-452B-9F04-16D729F08A96}" srcOrd="0" destOrd="0" presId="urn:microsoft.com/office/officeart/2005/8/layout/hProcess6"/>
    <dgm:cxn modelId="{EBE1461F-E7AC-462C-B5F2-2353F1776A4E}" type="presOf" srcId="{7F558FA8-2F9A-407B-A379-DB46298B94CB}" destId="{CA1F6022-AAA6-44D9-B584-85C16D6237C2}" srcOrd="1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32CA388-3626-4778-B4E9-FC72A3EABEA2}" type="presOf" srcId="{0EFC723E-2681-424A-98F6-7F8F4BB8E740}" destId="{61A345EE-AA8E-4967-9224-F46DAF5AF0BF}" srcOrd="0" destOrd="1" presId="urn:microsoft.com/office/officeart/2005/8/layout/hProcess6"/>
    <dgm:cxn modelId="{DFF326FB-852D-4535-8185-979F67017F3E}" type="presOf" srcId="{006F18BA-7418-49AE-A111-395461E92128}" destId="{B18064E5-01AF-4846-891D-0E7CF74F7F08}" srcOrd="0" destOrd="0" presId="urn:microsoft.com/office/officeart/2005/8/layout/hProcess6"/>
    <dgm:cxn modelId="{1D8A612E-FDB4-45EC-BFD0-595A5991A3E9}" type="presOf" srcId="{79D9BDAF-0972-48D9-ABCB-E48D555ECE39}" destId="{A19638FD-FE59-43AE-BA5E-E08A06A0EC03}" srcOrd="0" destOrd="0" presId="urn:microsoft.com/office/officeart/2005/8/layout/hProcess6"/>
    <dgm:cxn modelId="{25044671-9E44-430D-B3F4-BAB2E58E066E}" srcId="{006F18BA-7418-49AE-A111-395461E92128}" destId="{CCCD7597-EDC0-43FA-942D-A68B8E625289}" srcOrd="2" destOrd="0" parTransId="{B19C62B1-0637-48AA-AAA1-B299331D5312}" sibTransId="{3E9D67FB-7E1A-46E5-B378-27E32B9538DC}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B86C481E-B170-4411-82FE-85808D2C85C8}" srcId="{006F18BA-7418-49AE-A111-395461E92128}" destId="{0EFC723E-2681-424A-98F6-7F8F4BB8E740}" srcOrd="1" destOrd="0" parTransId="{26C032F7-2247-4651-88DA-0AEDB1A32544}" sibTransId="{97232E0B-3E99-4620-9805-8193DD8F344B}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C75D8B12-23B7-4361-B443-79F4B47879F7}" type="presOf" srcId="{CCCD7597-EDC0-43FA-942D-A68B8E625289}" destId="{09F44E53-A129-4749-8824-F9561038D79F}" srcOrd="1" destOrd="2" presId="urn:microsoft.com/office/officeart/2005/8/layout/hProcess6"/>
    <dgm:cxn modelId="{38460B2D-DDBD-4A16-9877-C64F5AAE682E}" type="presOf" srcId="{E4CE9B5A-06B3-4F45-A8D4-7E4B2EAD5AC0}" destId="{636C1188-8B68-484A-B223-28D387F33D47}" srcOrd="1" destOrd="0" presId="urn:microsoft.com/office/officeart/2005/8/layout/hProcess6"/>
    <dgm:cxn modelId="{C115C5FA-23A3-4A1D-ABB0-027607086B77}" type="presOf" srcId="{CCCD7597-EDC0-43FA-942D-A68B8E625289}" destId="{61A345EE-AA8E-4967-9224-F46DAF5AF0BF}" srcOrd="0" destOrd="2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597302BC-744A-4E79-877F-87781240B435}" type="presOf" srcId="{E4CE9B5A-06B3-4F45-A8D4-7E4B2EAD5AC0}" destId="{74B4E4D5-8910-4A36-A76D-512BA7A6E21E}" srcOrd="0" destOrd="0" presId="urn:microsoft.com/office/officeart/2005/8/layout/hProcess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DB89CA3C-88E0-4856-900C-3A932D885897}" type="presOf" srcId="{D7F924F6-FAE7-4CC6-8E26-BD1411907F08}" destId="{61A345EE-AA8E-4967-9224-F46DAF5AF0BF}" srcOrd="0" destOrd="0" presId="urn:microsoft.com/office/officeart/2005/8/layout/hProcess6"/>
    <dgm:cxn modelId="{1838A51A-B7DC-430B-BBAC-29DE83DEABA8}" type="presOf" srcId="{0D63F89F-D579-4665-9CDB-EB65FD2F4C58}" destId="{1452F03A-51BB-4311-9462-EACE75FD7FC3}" srcOrd="0" destOrd="0" presId="urn:microsoft.com/office/officeart/2005/8/layout/hProcess6"/>
    <dgm:cxn modelId="{4495A840-408B-40CC-BAAF-4B1B49D2AADF}" type="presParOf" srcId="{1452F03A-51BB-4311-9462-EACE75FD7FC3}" destId="{60F8D9B4-F48B-44E8-ACCE-38A15BE23589}" srcOrd="0" destOrd="0" presId="urn:microsoft.com/office/officeart/2005/8/layout/hProcess6"/>
    <dgm:cxn modelId="{2088849A-CBE5-46C1-A96F-63EE41BBF9D9}" type="presParOf" srcId="{60F8D9B4-F48B-44E8-ACCE-38A15BE23589}" destId="{85FCB878-E5CA-40B0-BEBF-3C1ECEB4AF77}" srcOrd="0" destOrd="0" presId="urn:microsoft.com/office/officeart/2005/8/layout/hProcess6"/>
    <dgm:cxn modelId="{9D95AC8E-C68A-42F6-AD86-4C5486B52DA9}" type="presParOf" srcId="{60F8D9B4-F48B-44E8-ACCE-38A15BE23589}" destId="{61A345EE-AA8E-4967-9224-F46DAF5AF0BF}" srcOrd="1" destOrd="0" presId="urn:microsoft.com/office/officeart/2005/8/layout/hProcess6"/>
    <dgm:cxn modelId="{4536D8EE-D4A3-4ACD-ADA0-FA45558FEF64}" type="presParOf" srcId="{60F8D9B4-F48B-44E8-ACCE-38A15BE23589}" destId="{09F44E53-A129-4749-8824-F9561038D79F}" srcOrd="2" destOrd="0" presId="urn:microsoft.com/office/officeart/2005/8/layout/hProcess6"/>
    <dgm:cxn modelId="{1C6A5A81-E9CE-4653-991C-0B05D9384C7A}" type="presParOf" srcId="{60F8D9B4-F48B-44E8-ACCE-38A15BE23589}" destId="{B18064E5-01AF-4846-891D-0E7CF74F7F08}" srcOrd="3" destOrd="0" presId="urn:microsoft.com/office/officeart/2005/8/layout/hProcess6"/>
    <dgm:cxn modelId="{62D6D4D8-6CF4-4C14-943B-EBB6D0F56E3E}" type="presParOf" srcId="{1452F03A-51BB-4311-9462-EACE75FD7FC3}" destId="{17E670A9-97BE-4B4F-9059-A0275E4EF6EB}" srcOrd="1" destOrd="0" presId="urn:microsoft.com/office/officeart/2005/8/layout/hProcess6"/>
    <dgm:cxn modelId="{A9107F93-EA20-4F4C-901F-8CB630699348}" type="presParOf" srcId="{1452F03A-51BB-4311-9462-EACE75FD7FC3}" destId="{F66BBCE9-EFDE-4BD0-8B47-6717A7117474}" srcOrd="2" destOrd="0" presId="urn:microsoft.com/office/officeart/2005/8/layout/hProcess6"/>
    <dgm:cxn modelId="{70FF0289-69EE-47F1-84F9-FADE9B7AC9E0}" type="presParOf" srcId="{F66BBCE9-EFDE-4BD0-8B47-6717A7117474}" destId="{F8CED48A-1745-4F51-BE98-FB087BD25856}" srcOrd="0" destOrd="0" presId="urn:microsoft.com/office/officeart/2005/8/layout/hProcess6"/>
    <dgm:cxn modelId="{D692FE88-819B-4593-896E-97CEB182D89D}" type="presParOf" srcId="{F66BBCE9-EFDE-4BD0-8B47-6717A7117474}" destId="{D28D8C8B-AB04-4DD5-A4CF-003D0B4ABE64}" srcOrd="1" destOrd="0" presId="urn:microsoft.com/office/officeart/2005/8/layout/hProcess6"/>
    <dgm:cxn modelId="{318E7137-5D1C-4EE6-9015-61BA8B41C364}" type="presParOf" srcId="{F66BBCE9-EFDE-4BD0-8B47-6717A7117474}" destId="{CA1F6022-AAA6-44D9-B584-85C16D6237C2}" srcOrd="2" destOrd="0" presId="urn:microsoft.com/office/officeart/2005/8/layout/hProcess6"/>
    <dgm:cxn modelId="{0954366B-9F8F-49DB-B3DC-57BA1D797BCF}" type="presParOf" srcId="{F66BBCE9-EFDE-4BD0-8B47-6717A7117474}" destId="{A19638FD-FE59-43AE-BA5E-E08A06A0EC03}" srcOrd="3" destOrd="0" presId="urn:microsoft.com/office/officeart/2005/8/layout/hProcess6"/>
    <dgm:cxn modelId="{3F2A5F8D-FE4C-4E63-8443-882F099C7D33}" type="presParOf" srcId="{1452F03A-51BB-4311-9462-EACE75FD7FC3}" destId="{D1098DF8-8D14-4C66-BE3E-952E5E89D744}" srcOrd="3" destOrd="0" presId="urn:microsoft.com/office/officeart/2005/8/layout/hProcess6"/>
    <dgm:cxn modelId="{1E8EF05F-B79B-4F46-B916-093D548B9E14}" type="presParOf" srcId="{1452F03A-51BB-4311-9462-EACE75FD7FC3}" destId="{3CBED1BC-41CB-4AC6-A303-310C720C71E8}" srcOrd="4" destOrd="0" presId="urn:microsoft.com/office/officeart/2005/8/layout/hProcess6"/>
    <dgm:cxn modelId="{DA96C157-BBFC-4238-BB1E-BC1F47B2A712}" type="presParOf" srcId="{3CBED1BC-41CB-4AC6-A303-310C720C71E8}" destId="{5EED6E78-9210-4F89-819C-78C913E23505}" srcOrd="0" destOrd="0" presId="urn:microsoft.com/office/officeart/2005/8/layout/hProcess6"/>
    <dgm:cxn modelId="{6EB555C2-2E7D-4A2E-B05F-2229D82F085E}" type="presParOf" srcId="{3CBED1BC-41CB-4AC6-A303-310C720C71E8}" destId="{74B4E4D5-8910-4A36-A76D-512BA7A6E21E}" srcOrd="1" destOrd="0" presId="urn:microsoft.com/office/officeart/2005/8/layout/hProcess6"/>
    <dgm:cxn modelId="{9D9A1847-7A1C-40C3-B6C4-E868B0FAF6A5}" type="presParOf" srcId="{3CBED1BC-41CB-4AC6-A303-310C720C71E8}" destId="{636C1188-8B68-484A-B223-28D387F33D47}" srcOrd="2" destOrd="0" presId="urn:microsoft.com/office/officeart/2005/8/layout/hProcess6"/>
    <dgm:cxn modelId="{9CD726EE-D5E3-4E64-85DB-744BB2ECDF13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/>
        <a:lstStyle/>
        <a:p>
          <a:pPr algn="l"/>
          <a:r>
            <a:rPr lang="en-US" sz="1200" dirty="0" smtClean="0"/>
            <a:t>Easylinkz</a:t>
          </a:r>
          <a:r>
            <a:rPr lang="uk-UA" sz="1200" dirty="0" smtClean="0"/>
            <a:t> здійснює підключення, повідомляє Агента про </a:t>
          </a:r>
          <a:r>
            <a:rPr lang="ru-RU" sz="1200" dirty="0" smtClean="0"/>
            <a:t>його </a:t>
          </a:r>
          <a:r>
            <a:rPr lang="uk-UA" sz="1200" dirty="0" smtClean="0"/>
            <a:t>готовність </a:t>
          </a:r>
          <a:r>
            <a:rPr lang="ru-RU" sz="1200" dirty="0" smtClean="0"/>
            <a:t>та </a:t>
          </a:r>
          <a:r>
            <a:rPr lang="uk-UA" sz="1200" dirty="0" smtClean="0"/>
            <a:t>проводить навчання (за необхідності)</a:t>
          </a:r>
          <a:endParaRPr lang="uk-UA" sz="1200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 custT="1"/>
      <dgm:spPr/>
      <dgm:t>
        <a:bodyPr/>
        <a:lstStyle/>
        <a:p>
          <a:pPr algn="l"/>
          <a:r>
            <a:rPr lang="uk-UA" altLang="ru-RU" sz="1200" b="0" dirty="0" smtClean="0"/>
            <a:t>Вітаємо! Ви готові до роботи у </a:t>
          </a:r>
          <a:r>
            <a:rPr lang="en-US" altLang="ru-RU" sz="1200" b="0" dirty="0" smtClean="0"/>
            <a:t>Easylinkz</a:t>
          </a:r>
          <a:r>
            <a:rPr lang="uk-UA" sz="1200" b="0" dirty="0" smtClean="0"/>
            <a:t> Crazy Llama</a:t>
          </a:r>
          <a:endParaRPr lang="ru-RU" sz="1200" b="0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pPr algn="l"/>
          <a:r>
            <a:rPr lang="uk-UA" sz="1200" noProof="0" dirty="0" smtClean="0"/>
            <a:t>Підпишіть  договір AID</a:t>
          </a:r>
          <a:r>
            <a:rPr lang="en-US" sz="1200" noProof="0" dirty="0" smtClean="0"/>
            <a:t>L</a:t>
          </a:r>
          <a:r>
            <a:rPr lang="uk-UA" sz="1200" noProof="0" dirty="0" smtClean="0"/>
            <a:t>/NDC з МАУ і договір з </a:t>
          </a:r>
          <a:r>
            <a:rPr lang="en-US" sz="1200" noProof="0" dirty="0" smtClean="0"/>
            <a:t>Easylinkz</a:t>
          </a:r>
          <a:r>
            <a:rPr lang="uk-UA" sz="1200" noProof="0" dirty="0" smtClean="0"/>
            <a:t> на використання рішення та супровід </a:t>
          </a:r>
          <a:r>
            <a:rPr lang="en-US" sz="1200" noProof="0" dirty="0" smtClean="0"/>
            <a:t> Easylinkz</a:t>
          </a:r>
          <a:r>
            <a:rPr lang="uk-UA" sz="1200" noProof="0" dirty="0" smtClean="0"/>
            <a:t> </a:t>
          </a:r>
          <a:r>
            <a:rPr lang="en-US" sz="1200" noProof="0" dirty="0" smtClean="0"/>
            <a:t>Help Desk </a:t>
          </a:r>
          <a:endParaRPr lang="en-US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AA5B8-2454-4E5E-99B8-5188445E98C6}" type="presOf" srcId="{E4CE9B5A-06B3-4F45-A8D4-7E4B2EAD5AC0}" destId="{74B4E4D5-8910-4A36-A76D-512BA7A6E21E}" srcOrd="0" destOrd="0" presId="urn:microsoft.com/office/officeart/2005/8/layout/hProcess6"/>
    <dgm:cxn modelId="{28341D5A-541F-4E95-9EB5-1F24A2CD7F99}" type="presOf" srcId="{0D63F89F-D579-4665-9CDB-EB65FD2F4C58}" destId="{1452F03A-51BB-4311-9462-EACE75FD7FC3}" srcOrd="0" destOrd="0" presId="urn:microsoft.com/office/officeart/2005/8/layout/hProcess6"/>
    <dgm:cxn modelId="{514DF542-ABBD-44E7-A45B-2DD60F6D0278}" type="presOf" srcId="{006F18BA-7418-49AE-A111-395461E92128}" destId="{B18064E5-01AF-4846-891D-0E7CF74F7F08}" srcOrd="0" destOrd="0" presId="urn:microsoft.com/office/officeart/2005/8/layout/hProcess6"/>
    <dgm:cxn modelId="{EE0D3019-BF58-4580-A4B9-5DEEFF7DF40E}" type="presOf" srcId="{D7F924F6-FAE7-4CC6-8E26-BD1411907F08}" destId="{09F44E53-A129-4749-8824-F9561038D79F}" srcOrd="1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A0776246-5D5E-4A63-900A-BA38614A4A85}" type="presOf" srcId="{166570A0-66C4-4D7B-B13A-9F5A3D1DC2FE}" destId="{F68D4760-F9E6-452B-9F04-16D729F08A96}" srcOrd="0" destOrd="0" presId="urn:microsoft.com/office/officeart/2005/8/layout/hProcess6"/>
    <dgm:cxn modelId="{00C8DF8E-F1F2-4301-A9C0-586F83341173}" type="presOf" srcId="{D7F924F6-FAE7-4CC6-8E26-BD1411907F08}" destId="{61A345EE-AA8E-4967-9224-F46DAF5AF0BF}" srcOrd="0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78B59228-995B-427B-BA80-67E401AAD91F}" type="presOf" srcId="{79D9BDAF-0972-48D9-ABCB-E48D555ECE39}" destId="{A19638FD-FE59-43AE-BA5E-E08A06A0EC03}" srcOrd="0" destOrd="0" presId="urn:microsoft.com/office/officeart/2005/8/layout/hProcess6"/>
    <dgm:cxn modelId="{194C7F87-2A9D-4BAA-AE0D-67E402BA359B}" type="presOf" srcId="{7F558FA8-2F9A-407B-A379-DB46298B94CB}" destId="{CA1F6022-AAA6-44D9-B584-85C16D6237C2}" srcOrd="1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CB1C340F-F61F-4FC6-B9D6-C7BE81DE7605}" type="presOf" srcId="{7F558FA8-2F9A-407B-A379-DB46298B94CB}" destId="{D28D8C8B-AB04-4DD5-A4CF-003D0B4ABE64}" srcOrd="0" destOrd="0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51083823-4456-4EAB-A715-9FCF3436A264}" type="presOf" srcId="{E4CE9B5A-06B3-4F45-A8D4-7E4B2EAD5AC0}" destId="{636C1188-8B68-484A-B223-28D387F33D47}" srcOrd="1" destOrd="0" presId="urn:microsoft.com/office/officeart/2005/8/layout/hProcess6"/>
    <dgm:cxn modelId="{A53A1911-5EFB-4D6D-AEBC-D1048C419A15}" type="presParOf" srcId="{1452F03A-51BB-4311-9462-EACE75FD7FC3}" destId="{60F8D9B4-F48B-44E8-ACCE-38A15BE23589}" srcOrd="0" destOrd="0" presId="urn:microsoft.com/office/officeart/2005/8/layout/hProcess6"/>
    <dgm:cxn modelId="{8B26F3C0-BCC5-4D2A-B6D2-4697DEC75293}" type="presParOf" srcId="{60F8D9B4-F48B-44E8-ACCE-38A15BE23589}" destId="{85FCB878-E5CA-40B0-BEBF-3C1ECEB4AF77}" srcOrd="0" destOrd="0" presId="urn:microsoft.com/office/officeart/2005/8/layout/hProcess6"/>
    <dgm:cxn modelId="{A730F6D6-7A7B-4E5B-872B-34339CE3E666}" type="presParOf" srcId="{60F8D9B4-F48B-44E8-ACCE-38A15BE23589}" destId="{61A345EE-AA8E-4967-9224-F46DAF5AF0BF}" srcOrd="1" destOrd="0" presId="urn:microsoft.com/office/officeart/2005/8/layout/hProcess6"/>
    <dgm:cxn modelId="{D673A35D-F816-4690-847C-C28D09C38922}" type="presParOf" srcId="{60F8D9B4-F48B-44E8-ACCE-38A15BE23589}" destId="{09F44E53-A129-4749-8824-F9561038D79F}" srcOrd="2" destOrd="0" presId="urn:microsoft.com/office/officeart/2005/8/layout/hProcess6"/>
    <dgm:cxn modelId="{29381606-BEE6-4B6A-9157-87CC6C73CA17}" type="presParOf" srcId="{60F8D9B4-F48B-44E8-ACCE-38A15BE23589}" destId="{B18064E5-01AF-4846-891D-0E7CF74F7F08}" srcOrd="3" destOrd="0" presId="urn:microsoft.com/office/officeart/2005/8/layout/hProcess6"/>
    <dgm:cxn modelId="{58957B3F-0086-415E-9CFD-F1FE0D1CC127}" type="presParOf" srcId="{1452F03A-51BB-4311-9462-EACE75FD7FC3}" destId="{17E670A9-97BE-4B4F-9059-A0275E4EF6EB}" srcOrd="1" destOrd="0" presId="urn:microsoft.com/office/officeart/2005/8/layout/hProcess6"/>
    <dgm:cxn modelId="{E2AD9B06-FC3C-4F3F-A58D-5252E13B0B58}" type="presParOf" srcId="{1452F03A-51BB-4311-9462-EACE75FD7FC3}" destId="{F66BBCE9-EFDE-4BD0-8B47-6717A7117474}" srcOrd="2" destOrd="0" presId="urn:microsoft.com/office/officeart/2005/8/layout/hProcess6"/>
    <dgm:cxn modelId="{EB3206D8-D4F1-4E7E-B096-5F18793D9703}" type="presParOf" srcId="{F66BBCE9-EFDE-4BD0-8B47-6717A7117474}" destId="{F8CED48A-1745-4F51-BE98-FB087BD25856}" srcOrd="0" destOrd="0" presId="urn:microsoft.com/office/officeart/2005/8/layout/hProcess6"/>
    <dgm:cxn modelId="{BC3A2EB2-5233-44B2-8C3D-FE2493427648}" type="presParOf" srcId="{F66BBCE9-EFDE-4BD0-8B47-6717A7117474}" destId="{D28D8C8B-AB04-4DD5-A4CF-003D0B4ABE64}" srcOrd="1" destOrd="0" presId="urn:microsoft.com/office/officeart/2005/8/layout/hProcess6"/>
    <dgm:cxn modelId="{C9C7FABB-1104-427C-A4BE-F8E87831EE15}" type="presParOf" srcId="{F66BBCE9-EFDE-4BD0-8B47-6717A7117474}" destId="{CA1F6022-AAA6-44D9-B584-85C16D6237C2}" srcOrd="2" destOrd="0" presId="urn:microsoft.com/office/officeart/2005/8/layout/hProcess6"/>
    <dgm:cxn modelId="{3B905DE4-95D2-4DF6-B2CF-EFC960491EA4}" type="presParOf" srcId="{F66BBCE9-EFDE-4BD0-8B47-6717A7117474}" destId="{A19638FD-FE59-43AE-BA5E-E08A06A0EC03}" srcOrd="3" destOrd="0" presId="urn:microsoft.com/office/officeart/2005/8/layout/hProcess6"/>
    <dgm:cxn modelId="{0244AB9E-F940-43C9-8B69-B3E7A51EA7DE}" type="presParOf" srcId="{1452F03A-51BB-4311-9462-EACE75FD7FC3}" destId="{D1098DF8-8D14-4C66-BE3E-952E5E89D744}" srcOrd="3" destOrd="0" presId="urn:microsoft.com/office/officeart/2005/8/layout/hProcess6"/>
    <dgm:cxn modelId="{F2688776-794B-47E9-8A8E-B8BACA4BF001}" type="presParOf" srcId="{1452F03A-51BB-4311-9462-EACE75FD7FC3}" destId="{3CBED1BC-41CB-4AC6-A303-310C720C71E8}" srcOrd="4" destOrd="0" presId="urn:microsoft.com/office/officeart/2005/8/layout/hProcess6"/>
    <dgm:cxn modelId="{DACB0692-C6F4-4179-AF85-C7035F251637}" type="presParOf" srcId="{3CBED1BC-41CB-4AC6-A303-310C720C71E8}" destId="{5EED6E78-9210-4F89-819C-78C913E23505}" srcOrd="0" destOrd="0" presId="urn:microsoft.com/office/officeart/2005/8/layout/hProcess6"/>
    <dgm:cxn modelId="{57A47954-69F8-4D1C-A641-66D589904F82}" type="presParOf" srcId="{3CBED1BC-41CB-4AC6-A303-310C720C71E8}" destId="{74B4E4D5-8910-4A36-A76D-512BA7A6E21E}" srcOrd="1" destOrd="0" presId="urn:microsoft.com/office/officeart/2005/8/layout/hProcess6"/>
    <dgm:cxn modelId="{89497986-25D1-4248-9219-1B35C2C94CAF}" type="presParOf" srcId="{3CBED1BC-41CB-4AC6-A303-310C720C71E8}" destId="{636C1188-8B68-484A-B223-28D387F33D47}" srcOrd="2" destOrd="0" presId="urn:microsoft.com/office/officeart/2005/8/layout/hProcess6"/>
    <dgm:cxn modelId="{4E96E3A8-319B-429A-AAC5-C971FFC36A5C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r>
            <a:rPr lang="uk-UA" sz="1200" noProof="0" dirty="0" smtClean="0"/>
            <a:t>Якщо ви є туристичним агентом </a:t>
          </a:r>
          <a:r>
            <a:rPr lang="en-US" sz="1200" b="0" i="0" dirty="0" smtClean="0"/>
            <a:t>IATA</a:t>
          </a:r>
          <a:r>
            <a:rPr lang="uk-UA" sz="1200" noProof="0" dirty="0" smtClean="0"/>
            <a:t>, перейдіть на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dirty="0" smtClean="0"/>
            <a:t> </a:t>
          </a:r>
          <a:r>
            <a:rPr lang="uk-UA" sz="1200" noProof="0" dirty="0" smtClean="0"/>
            <a:t>та оберіть відповідну опцію,</a:t>
          </a:r>
          <a:r>
            <a:rPr lang="uk-UA" sz="1200" noProof="0" dirty="0" smtClean="0">
              <a:solidFill>
                <a:srgbClr val="FF0000"/>
              </a:solidFill>
            </a:rPr>
            <a:t> </a:t>
          </a:r>
          <a:r>
            <a:rPr lang="uk-UA" sz="1200" noProof="0" dirty="0" smtClean="0"/>
            <a:t>щоб зареєструватися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/>
          <a:r>
            <a:rPr lang="uk-UA" sz="1200" noProof="0" dirty="0" smtClean="0"/>
            <a:t>Якщо ви є </a:t>
          </a:r>
          <a:r>
            <a:rPr lang="en-US" sz="1200" b="0" i="0" strike="noStrike" dirty="0" smtClean="0">
              <a:solidFill>
                <a:schemeClr val="tx1"/>
              </a:solidFill>
            </a:rPr>
            <a:t>NON IATA </a:t>
          </a:r>
          <a:r>
            <a:rPr lang="uk-UA" sz="1200" noProof="0" dirty="0" smtClean="0">
              <a:solidFill>
                <a:schemeClr val="tx1"/>
              </a:solidFill>
            </a:rPr>
            <a:t>туристичним агентом або </a:t>
          </a:r>
          <a:r>
            <a:rPr lang="en-US" sz="1200" b="0" i="0" strike="noStrike" cap="all" baseline="0" dirty="0" smtClean="0">
              <a:solidFill>
                <a:schemeClr val="tx1"/>
              </a:solidFill>
            </a:rPr>
            <a:t>retail </a:t>
          </a:r>
          <a:r>
            <a:rPr lang="en-US" sz="1200" b="0" i="0" cap="all" baseline="0" dirty="0" smtClean="0">
              <a:solidFill>
                <a:schemeClr val="tx1"/>
              </a:solidFill>
            </a:rPr>
            <a:t>customer</a:t>
          </a:r>
          <a:r>
            <a:rPr lang="uk-UA" sz="1200" noProof="0" dirty="0" smtClean="0"/>
            <a:t>, перейдіть на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smtClean="0"/>
            <a:t> </a:t>
          </a:r>
          <a:r>
            <a:rPr lang="uk-UA" sz="1200" noProof="0" smtClean="0"/>
            <a:t>та </a:t>
          </a:r>
          <a:r>
            <a:rPr lang="uk-UA" sz="1200" noProof="0" dirty="0" smtClean="0"/>
            <a:t>оберіть відповідну опцію, щоб зареєструватися</a:t>
          </a:r>
          <a:endParaRPr lang="uk-UA" sz="1200" noProof="0" dirty="0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F9C80BE7-BCE1-4C02-BAA2-3213CD2F2D6B}" type="pres">
      <dgm:prSet presAssocID="{0D63F89F-D579-4665-9CDB-EB65FD2F4C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2D9D7A-2C1D-44D8-91D2-7737F32D1EBF}" type="pres">
      <dgm:prSet presAssocID="{006F18BA-7418-49AE-A111-395461E92128}" presName="linNode" presStyleCnt="0"/>
      <dgm:spPr/>
      <dgm:t>
        <a:bodyPr/>
        <a:lstStyle/>
        <a:p>
          <a:endParaRPr lang="ru-RU"/>
        </a:p>
      </dgm:t>
    </dgm:pt>
    <dgm:pt modelId="{10842D32-6CBC-4CE6-9397-1D29D3FD7CBB}" type="pres">
      <dgm:prSet presAssocID="{006F18BA-7418-49AE-A111-395461E92128}" presName="parentShp" presStyleLbl="node1" presStyleIdx="0" presStyleCnt="2" custScaleX="63854" custScaleY="105455" custLinFactNeighborX="-698" custLinFactNeighborY="33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9E112F9-23D8-4C49-B742-0459BBDF8BE5}" type="pres">
      <dgm:prSet presAssocID="{006F18BA-7418-49AE-A111-395461E92128}" presName="childShp" presStyleLbl="bgAccFollowNode1" presStyleIdx="0" presStyleCnt="2" custScaleX="109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EB4C-64DD-4BED-B302-BA90987ED0CF}" type="pres">
      <dgm:prSet presAssocID="{1910BF20-D811-435C-9357-8D4F83526E5C}" presName="spacing" presStyleCnt="0"/>
      <dgm:spPr/>
      <dgm:t>
        <a:bodyPr/>
        <a:lstStyle/>
        <a:p>
          <a:endParaRPr lang="ru-RU"/>
        </a:p>
      </dgm:t>
    </dgm:pt>
    <dgm:pt modelId="{B438D2C3-06D2-455E-857A-FFF8AF7B8A09}" type="pres">
      <dgm:prSet presAssocID="{79D9BDAF-0972-48D9-ABCB-E48D555ECE39}" presName="linNode" presStyleCnt="0"/>
      <dgm:spPr/>
      <dgm:t>
        <a:bodyPr/>
        <a:lstStyle/>
        <a:p>
          <a:endParaRPr lang="ru-RU"/>
        </a:p>
      </dgm:t>
    </dgm:pt>
    <dgm:pt modelId="{076AA2F3-5468-48B9-B749-83415DF55041}" type="pres">
      <dgm:prSet presAssocID="{79D9BDAF-0972-48D9-ABCB-E48D555ECE39}" presName="parentShp" presStyleLbl="node1" presStyleIdx="1" presStyleCnt="2" custScaleX="66475" custScaleY="110102" custLinFactNeighborX="-4592" custLinFactNeighborY="-12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4B89931-1B50-4D54-BEEF-1078D9BE20C7}" type="pres">
      <dgm:prSet presAssocID="{79D9BDAF-0972-48D9-ABCB-E48D555ECE39}" presName="childShp" presStyleLbl="bgAccFollowNode1" presStyleIdx="1" presStyleCnt="2" custScaleX="11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8F3E2-1CB8-4520-A0D5-7BD99AC225CC}" type="presOf" srcId="{7F558FA8-2F9A-407B-A379-DB46298B94CB}" destId="{54B89931-1B50-4D54-BEEF-1078D9BE20C7}" srcOrd="0" destOrd="0" presId="urn:microsoft.com/office/officeart/2005/8/layout/vList6"/>
    <dgm:cxn modelId="{67044A44-1A1E-466B-AA1F-761C510F8190}" type="presOf" srcId="{006F18BA-7418-49AE-A111-395461E92128}" destId="{10842D32-6CBC-4CE6-9397-1D29D3FD7CBB}" srcOrd="0" destOrd="0" presId="urn:microsoft.com/office/officeart/2005/8/layout/vList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EA46F58C-825A-4CB3-BCD7-E041489365C1}" type="presOf" srcId="{0D63F89F-D579-4665-9CDB-EB65FD2F4C58}" destId="{F9C80BE7-BCE1-4C02-BAA2-3213CD2F2D6B}" srcOrd="0" destOrd="0" presId="urn:microsoft.com/office/officeart/2005/8/layout/vList6"/>
    <dgm:cxn modelId="{B6A8E76F-94CC-461A-B8EA-ABEFFC619597}" type="presOf" srcId="{79D9BDAF-0972-48D9-ABCB-E48D555ECE39}" destId="{076AA2F3-5468-48B9-B749-83415DF55041}" srcOrd="0" destOrd="0" presId="urn:microsoft.com/office/officeart/2005/8/layout/vList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76A70F2-81BE-4596-9DE1-4D8821A164AF}" type="presOf" srcId="{D7F924F6-FAE7-4CC6-8E26-BD1411907F08}" destId="{E9E112F9-23D8-4C49-B742-0459BBDF8BE5}" srcOrd="0" destOrd="0" presId="urn:microsoft.com/office/officeart/2005/8/layout/vList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29B7BC0F-AFB2-45AC-9C89-758F1940F60C}" type="presParOf" srcId="{F9C80BE7-BCE1-4C02-BAA2-3213CD2F2D6B}" destId="{DA2D9D7A-2C1D-44D8-91D2-7737F32D1EBF}" srcOrd="0" destOrd="0" presId="urn:microsoft.com/office/officeart/2005/8/layout/vList6"/>
    <dgm:cxn modelId="{3FAD5EAD-2C1D-481D-9214-DBE5BA644637}" type="presParOf" srcId="{DA2D9D7A-2C1D-44D8-91D2-7737F32D1EBF}" destId="{10842D32-6CBC-4CE6-9397-1D29D3FD7CBB}" srcOrd="0" destOrd="0" presId="urn:microsoft.com/office/officeart/2005/8/layout/vList6"/>
    <dgm:cxn modelId="{1417E016-E115-4463-8AAE-A7C4E5AFD577}" type="presParOf" srcId="{DA2D9D7A-2C1D-44D8-91D2-7737F32D1EBF}" destId="{E9E112F9-23D8-4C49-B742-0459BBDF8BE5}" srcOrd="1" destOrd="0" presId="urn:microsoft.com/office/officeart/2005/8/layout/vList6"/>
    <dgm:cxn modelId="{F75A8772-9F51-4391-ACB6-F9AB7BFF4F78}" type="presParOf" srcId="{F9C80BE7-BCE1-4C02-BAA2-3213CD2F2D6B}" destId="{563FEB4C-64DD-4BED-B302-BA90987ED0CF}" srcOrd="1" destOrd="0" presId="urn:microsoft.com/office/officeart/2005/8/layout/vList6"/>
    <dgm:cxn modelId="{AE4BA6C3-735B-4884-8281-FE3E9A8AB6DA}" type="presParOf" srcId="{F9C80BE7-BCE1-4C02-BAA2-3213CD2F2D6B}" destId="{B438D2C3-06D2-455E-857A-FFF8AF7B8A09}" srcOrd="2" destOrd="0" presId="urn:microsoft.com/office/officeart/2005/8/layout/vList6"/>
    <dgm:cxn modelId="{EFDF3977-4AC1-45BB-A7BD-A6908F4ADC21}" type="presParOf" srcId="{B438D2C3-06D2-455E-857A-FFF8AF7B8A09}" destId="{076AA2F3-5468-48B9-B749-83415DF55041}" srcOrd="0" destOrd="0" presId="urn:microsoft.com/office/officeart/2005/8/layout/vList6"/>
    <dgm:cxn modelId="{89F8C11A-265F-4F1F-A001-38E7DED8E76D}" type="presParOf" srcId="{B438D2C3-06D2-455E-857A-FFF8AF7B8A09}" destId="{54B89931-1B50-4D54-BEEF-1078D9BE20C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r>
            <a:rPr lang="uk-UA" sz="1200" b="1" i="0" dirty="0" smtClean="0">
              <a:solidFill>
                <a:schemeClr val="tx1"/>
              </a:solidFill>
            </a:rPr>
            <a:t>IATA туристичний агент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Можливість виписки авіаквитка у власному AIDL офісі агента або в модулі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Оплата шляхом виписки EMD в BSP link або оплата банківським рахунком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PNR </a:t>
          </a: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retrieve</a:t>
          </a:r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 (доступ до бронювання в власному пульті)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Продажі враховуються в загальний обсяг продажів агента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до всіх групових бронювань</a:t>
          </a:r>
          <a:endParaRPr lang="uk-UA" sz="1200" noProof="0" dirty="0">
            <a:solidFill>
              <a:srgbClr val="FF0000"/>
            </a:solidFill>
          </a:endParaRPr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/>
          <a:r>
            <a:rPr lang="en-US" sz="1200" b="1" i="0" strike="noStrike" dirty="0" smtClean="0"/>
            <a:t>NON </a:t>
          </a:r>
          <a:r>
            <a:rPr lang="uk-UA" sz="1200" b="1" i="0" dirty="0" smtClean="0">
              <a:solidFill>
                <a:schemeClr val="tx1"/>
              </a:solidFill>
            </a:rPr>
            <a:t>IATA туристичний агент</a:t>
          </a:r>
        </a:p>
        <a:p>
          <a:pPr algn="l"/>
          <a:r>
            <a:rPr lang="en-US" sz="1200" b="1" i="0" cap="all" baseline="0" dirty="0" smtClean="0"/>
            <a:t>retail customer</a:t>
          </a:r>
          <a:endParaRPr lang="uk-UA" sz="1200" b="1" i="0" cap="all" baseline="0" dirty="0" smtClean="0"/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О</a:t>
          </a:r>
          <a:r>
            <a:rPr lang="uk-UA" sz="1200" noProof="0" dirty="0" smtClean="0">
              <a:solidFill>
                <a:schemeClr val="tx1"/>
              </a:solidFill>
            </a:rPr>
            <a:t>плата банківським рахунком</a:t>
          </a:r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uk-UA" sz="1200" noProof="0" dirty="0" smtClean="0">
              <a:solidFill>
                <a:schemeClr val="tx1"/>
              </a:solidFill>
            </a:rPr>
            <a:t>Доступ до бронювання для внесення змін через Контактний центр МАУ</a:t>
          </a:r>
        </a:p>
        <a:p>
          <a:pPr algn="l"/>
          <a:endParaRPr lang="ru-RU" sz="1200" noProof="0" dirty="0" smtClean="0">
            <a:solidFill>
              <a:srgbClr val="FF0000"/>
            </a:solidFill>
          </a:endParaRPr>
        </a:p>
        <a:p>
          <a:pPr algn="l"/>
          <a:endParaRPr lang="uk-UA" sz="1200" noProof="0" dirty="0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B8341E31-36C9-4AAC-9F2B-268F55E5C76F}" type="pres">
      <dgm:prSet presAssocID="{0D63F89F-D579-4665-9CDB-EB65FD2F4C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0BF20D-0FB7-422A-BAF9-7ABCE766B989}" type="pres">
      <dgm:prSet presAssocID="{006F18BA-7418-49AE-A111-395461E92128}" presName="posSpace" presStyleCnt="0"/>
      <dgm:spPr/>
    </dgm:pt>
    <dgm:pt modelId="{85384136-CE99-4B15-9CF8-0D64631924DA}" type="pres">
      <dgm:prSet presAssocID="{006F18BA-7418-49AE-A111-395461E92128}" presName="vertFlow" presStyleCnt="0"/>
      <dgm:spPr/>
    </dgm:pt>
    <dgm:pt modelId="{B3B67F53-288C-4570-9F38-220D50ED74BF}" type="pres">
      <dgm:prSet presAssocID="{006F18BA-7418-49AE-A111-395461E92128}" presName="topSpace" presStyleCnt="0"/>
      <dgm:spPr/>
    </dgm:pt>
    <dgm:pt modelId="{86BEAEE1-C466-47A9-A805-32A966B1CB87}" type="pres">
      <dgm:prSet presAssocID="{006F18BA-7418-49AE-A111-395461E92128}" presName="firstComp" presStyleCnt="0"/>
      <dgm:spPr/>
    </dgm:pt>
    <dgm:pt modelId="{2A4566B1-BF8A-49FE-8E95-8F27ED151134}" type="pres">
      <dgm:prSet presAssocID="{006F18BA-7418-49AE-A111-395461E92128}" presName="firstChild" presStyleLbl="bgAccFollowNode1" presStyleIdx="0" presStyleCnt="2" custScaleY="153287" custLinFactNeighborX="3166" custLinFactNeighborY="4384"/>
      <dgm:spPr/>
      <dgm:t>
        <a:bodyPr/>
        <a:lstStyle/>
        <a:p>
          <a:endParaRPr lang="ru-RU"/>
        </a:p>
      </dgm:t>
    </dgm:pt>
    <dgm:pt modelId="{C8931F66-0CDB-4676-AAD1-94C330BFDF5F}" type="pres">
      <dgm:prSet presAssocID="{006F18BA-7418-49AE-A111-395461E9212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2D646-0D0F-4245-9492-58A7B9DD9D64}" type="pres">
      <dgm:prSet presAssocID="{006F18BA-7418-49AE-A111-395461E92128}" presName="negSpace" presStyleCnt="0"/>
      <dgm:spPr/>
    </dgm:pt>
    <dgm:pt modelId="{BFC9ACCD-3D58-4CC0-B473-0ABF6583121D}" type="pres">
      <dgm:prSet presAssocID="{006F18BA-7418-49AE-A111-395461E92128}" presName="circle" presStyleLbl="node1" presStyleIdx="0" presStyleCnt="2"/>
      <dgm:spPr/>
      <dgm:t>
        <a:bodyPr/>
        <a:lstStyle/>
        <a:p>
          <a:endParaRPr lang="ru-RU"/>
        </a:p>
      </dgm:t>
    </dgm:pt>
    <dgm:pt modelId="{C9643BC1-AD88-43E1-8739-FAE38639FF60}" type="pres">
      <dgm:prSet presAssocID="{1910BF20-D811-435C-9357-8D4F83526E5C}" presName="transSpace" presStyleCnt="0"/>
      <dgm:spPr/>
    </dgm:pt>
    <dgm:pt modelId="{288FED32-5181-40B6-8B42-2F7D3EB839EE}" type="pres">
      <dgm:prSet presAssocID="{79D9BDAF-0972-48D9-ABCB-E48D555ECE39}" presName="posSpace" presStyleCnt="0"/>
      <dgm:spPr/>
    </dgm:pt>
    <dgm:pt modelId="{3C344965-9713-4CFB-96D0-97234BBAAD5E}" type="pres">
      <dgm:prSet presAssocID="{79D9BDAF-0972-48D9-ABCB-E48D555ECE39}" presName="vertFlow" presStyleCnt="0"/>
      <dgm:spPr/>
    </dgm:pt>
    <dgm:pt modelId="{CAD92639-5F1A-49EF-B624-96874526E401}" type="pres">
      <dgm:prSet presAssocID="{79D9BDAF-0972-48D9-ABCB-E48D555ECE39}" presName="topSpace" presStyleCnt="0"/>
      <dgm:spPr/>
    </dgm:pt>
    <dgm:pt modelId="{10BC6D9C-EF00-4A5F-96DC-EEB925CD7EC4}" type="pres">
      <dgm:prSet presAssocID="{79D9BDAF-0972-48D9-ABCB-E48D555ECE39}" presName="firstComp" presStyleCnt="0"/>
      <dgm:spPr/>
    </dgm:pt>
    <dgm:pt modelId="{24080E2E-5FCC-4E85-8F29-E48EB06C5C7E}" type="pres">
      <dgm:prSet presAssocID="{79D9BDAF-0972-48D9-ABCB-E48D555ECE39}" presName="firstChild" presStyleLbl="bgAccFollowNode1" presStyleIdx="1" presStyleCnt="2" custLinFactNeighborX="63" custLinFactNeighborY="-595"/>
      <dgm:spPr/>
      <dgm:t>
        <a:bodyPr/>
        <a:lstStyle/>
        <a:p>
          <a:endParaRPr lang="ru-RU"/>
        </a:p>
      </dgm:t>
    </dgm:pt>
    <dgm:pt modelId="{89D9F9FC-F29C-42C3-8F27-2D3D3F9E9E9F}" type="pres">
      <dgm:prSet presAssocID="{79D9BDAF-0972-48D9-ABCB-E48D555ECE3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0F8AA-B215-4815-82B2-30D9CCD694FF}" type="pres">
      <dgm:prSet presAssocID="{79D9BDAF-0972-48D9-ABCB-E48D555ECE39}" presName="negSpace" presStyleCnt="0"/>
      <dgm:spPr/>
    </dgm:pt>
    <dgm:pt modelId="{CBB3E428-43A7-4EE9-A809-9CB7D8DF9D14}" type="pres">
      <dgm:prSet presAssocID="{79D9BDAF-0972-48D9-ABCB-E48D555ECE3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AF39D40-045B-4130-9C28-5DE24F05848A}" type="presOf" srcId="{0D63F89F-D579-4665-9CDB-EB65FD2F4C58}" destId="{B8341E31-36C9-4AAC-9F2B-268F55E5C76F}" srcOrd="0" destOrd="0" presId="urn:microsoft.com/office/officeart/2005/8/layout/hList9"/>
    <dgm:cxn modelId="{E7B1FF92-CCD6-4B63-945B-8357C15167CA}" type="presOf" srcId="{79D9BDAF-0972-48D9-ABCB-E48D555ECE39}" destId="{CBB3E428-43A7-4EE9-A809-9CB7D8DF9D14}" srcOrd="0" destOrd="0" presId="urn:microsoft.com/office/officeart/2005/8/layout/hList9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F713ABB-453E-4590-9878-E9F394E79F31}" type="presOf" srcId="{7F558FA8-2F9A-407B-A379-DB46298B94CB}" destId="{24080E2E-5FCC-4E85-8F29-E48EB06C5C7E}" srcOrd="0" destOrd="0" presId="urn:microsoft.com/office/officeart/2005/8/layout/hList9"/>
    <dgm:cxn modelId="{733FBBA4-70CE-4CFF-A053-3E57CD3F9020}" type="presOf" srcId="{006F18BA-7418-49AE-A111-395461E92128}" destId="{BFC9ACCD-3D58-4CC0-B473-0ABF6583121D}" srcOrd="0" destOrd="0" presId="urn:microsoft.com/office/officeart/2005/8/layout/hList9"/>
    <dgm:cxn modelId="{91D97906-3016-4617-824D-64920290CC0F}" type="presOf" srcId="{7F558FA8-2F9A-407B-A379-DB46298B94CB}" destId="{89D9F9FC-F29C-42C3-8F27-2D3D3F9E9E9F}" srcOrd="1" destOrd="0" presId="urn:microsoft.com/office/officeart/2005/8/layout/hList9"/>
    <dgm:cxn modelId="{990A65D6-A59B-4404-BC87-69AC14E85680}" type="presOf" srcId="{D7F924F6-FAE7-4CC6-8E26-BD1411907F08}" destId="{C8931F66-0CDB-4676-AAD1-94C330BFDF5F}" srcOrd="1" destOrd="0" presId="urn:microsoft.com/office/officeart/2005/8/layout/hList9"/>
    <dgm:cxn modelId="{D5015D9D-BAEF-4BE6-B0D2-5E947C8D54D2}" type="presOf" srcId="{D7F924F6-FAE7-4CC6-8E26-BD1411907F08}" destId="{2A4566B1-BF8A-49FE-8E95-8F27ED151134}" srcOrd="0" destOrd="0" presId="urn:microsoft.com/office/officeart/2005/8/layout/hList9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EF4F48E1-13D9-403C-AB5A-C2EA9B30D8C2}" type="presParOf" srcId="{B8341E31-36C9-4AAC-9F2B-268F55E5C76F}" destId="{820BF20D-0FB7-422A-BAF9-7ABCE766B989}" srcOrd="0" destOrd="0" presId="urn:microsoft.com/office/officeart/2005/8/layout/hList9"/>
    <dgm:cxn modelId="{EC48FBFD-19F0-40F8-ABB8-6E208BC8840C}" type="presParOf" srcId="{B8341E31-36C9-4AAC-9F2B-268F55E5C76F}" destId="{85384136-CE99-4B15-9CF8-0D64631924DA}" srcOrd="1" destOrd="0" presId="urn:microsoft.com/office/officeart/2005/8/layout/hList9"/>
    <dgm:cxn modelId="{A2C9D30F-94C2-4859-BB0B-75C2D7D14849}" type="presParOf" srcId="{85384136-CE99-4B15-9CF8-0D64631924DA}" destId="{B3B67F53-288C-4570-9F38-220D50ED74BF}" srcOrd="0" destOrd="0" presId="urn:microsoft.com/office/officeart/2005/8/layout/hList9"/>
    <dgm:cxn modelId="{E737C358-4863-4B27-B1A6-61D998905744}" type="presParOf" srcId="{85384136-CE99-4B15-9CF8-0D64631924DA}" destId="{86BEAEE1-C466-47A9-A805-32A966B1CB87}" srcOrd="1" destOrd="0" presId="urn:microsoft.com/office/officeart/2005/8/layout/hList9"/>
    <dgm:cxn modelId="{88D507AE-1E97-4D20-A6C3-C283D80D6152}" type="presParOf" srcId="{86BEAEE1-C466-47A9-A805-32A966B1CB87}" destId="{2A4566B1-BF8A-49FE-8E95-8F27ED151134}" srcOrd="0" destOrd="0" presId="urn:microsoft.com/office/officeart/2005/8/layout/hList9"/>
    <dgm:cxn modelId="{23292D3A-EB8A-430F-A6F7-9FEE5C9D0943}" type="presParOf" srcId="{86BEAEE1-C466-47A9-A805-32A966B1CB87}" destId="{C8931F66-0CDB-4676-AAD1-94C330BFDF5F}" srcOrd="1" destOrd="0" presId="urn:microsoft.com/office/officeart/2005/8/layout/hList9"/>
    <dgm:cxn modelId="{A6029827-77E8-478C-A96F-5280D2F34DF7}" type="presParOf" srcId="{B8341E31-36C9-4AAC-9F2B-268F55E5C76F}" destId="{F5C2D646-0D0F-4245-9492-58A7B9DD9D64}" srcOrd="2" destOrd="0" presId="urn:microsoft.com/office/officeart/2005/8/layout/hList9"/>
    <dgm:cxn modelId="{5EF9E799-1B82-4C17-B1E5-90E804795861}" type="presParOf" srcId="{B8341E31-36C9-4AAC-9F2B-268F55E5C76F}" destId="{BFC9ACCD-3D58-4CC0-B473-0ABF6583121D}" srcOrd="3" destOrd="0" presId="urn:microsoft.com/office/officeart/2005/8/layout/hList9"/>
    <dgm:cxn modelId="{A1D36E69-B565-4B63-9AD2-EAAAC26A4A3A}" type="presParOf" srcId="{B8341E31-36C9-4AAC-9F2B-268F55E5C76F}" destId="{C9643BC1-AD88-43E1-8739-FAE38639FF60}" srcOrd="4" destOrd="0" presId="urn:microsoft.com/office/officeart/2005/8/layout/hList9"/>
    <dgm:cxn modelId="{6A8688F8-7A0D-479E-B5E1-6D9573AA6767}" type="presParOf" srcId="{B8341E31-36C9-4AAC-9F2B-268F55E5C76F}" destId="{288FED32-5181-40B6-8B42-2F7D3EB839EE}" srcOrd="5" destOrd="0" presId="urn:microsoft.com/office/officeart/2005/8/layout/hList9"/>
    <dgm:cxn modelId="{334C1A08-2F4A-46B0-9FCE-337EFBD65BBB}" type="presParOf" srcId="{B8341E31-36C9-4AAC-9F2B-268F55E5C76F}" destId="{3C344965-9713-4CFB-96D0-97234BBAAD5E}" srcOrd="6" destOrd="0" presId="urn:microsoft.com/office/officeart/2005/8/layout/hList9"/>
    <dgm:cxn modelId="{814E810D-EF7F-4ED7-B9D7-7B92E17667B8}" type="presParOf" srcId="{3C344965-9713-4CFB-96D0-97234BBAAD5E}" destId="{CAD92639-5F1A-49EF-B624-96874526E401}" srcOrd="0" destOrd="0" presId="urn:microsoft.com/office/officeart/2005/8/layout/hList9"/>
    <dgm:cxn modelId="{38956C0A-5BAD-4C4C-A1A1-0E8CC02367C9}" type="presParOf" srcId="{3C344965-9713-4CFB-96D0-97234BBAAD5E}" destId="{10BC6D9C-EF00-4A5F-96DC-EEB925CD7EC4}" srcOrd="1" destOrd="0" presId="urn:microsoft.com/office/officeart/2005/8/layout/hList9"/>
    <dgm:cxn modelId="{877F832E-DE0E-420B-9741-6FE495D9E80C}" type="presParOf" srcId="{10BC6D9C-EF00-4A5F-96DC-EEB925CD7EC4}" destId="{24080E2E-5FCC-4E85-8F29-E48EB06C5C7E}" srcOrd="0" destOrd="0" presId="urn:microsoft.com/office/officeart/2005/8/layout/hList9"/>
    <dgm:cxn modelId="{FF4A2DF2-D508-41B9-A036-2C90613A3DCE}" type="presParOf" srcId="{10BC6D9C-EF00-4A5F-96DC-EEB925CD7EC4}" destId="{89D9F9FC-F29C-42C3-8F27-2D3D3F9E9E9F}" srcOrd="1" destOrd="0" presId="urn:microsoft.com/office/officeart/2005/8/layout/hList9"/>
    <dgm:cxn modelId="{090D2843-FB23-49A2-B9D5-EB99BAB4EB7B}" type="presParOf" srcId="{B8341E31-36C9-4AAC-9F2B-268F55E5C76F}" destId="{67D0F8AA-B215-4815-82B2-30D9CCD694FF}" srcOrd="7" destOrd="0" presId="urn:microsoft.com/office/officeart/2005/8/layout/hList9"/>
    <dgm:cxn modelId="{78F9DB1C-8665-48C3-8BFD-0E3CEA1C27ED}" type="presParOf" srcId="{B8341E31-36C9-4AAC-9F2B-268F55E5C76F}" destId="{CBB3E428-43A7-4EE9-A809-9CB7D8DF9D14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F804C-F62C-4554-A29E-87E10AFBD7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ECA52-97CB-485E-8817-94CC1B1770AC}">
      <dgm:prSet phldrT="[Текст]" custT="1"/>
      <dgm:spPr/>
      <dgm:t>
        <a:bodyPr/>
        <a:lstStyle/>
        <a:p>
          <a:r>
            <a:rPr lang="uk-UA" sz="1500" b="0" dirty="0" smtClean="0"/>
            <a:t>Рішення для онлайн тревел агентів та консолідаторів із власною платформою бронювання </a:t>
          </a:r>
          <a:endParaRPr lang="ru-RU" sz="1500" b="0" dirty="0"/>
        </a:p>
      </dgm:t>
    </dgm:pt>
    <dgm:pt modelId="{797A7ED7-F910-4245-B0D4-3A09D8F649A1}" type="parTrans" cxnId="{4A50FBB8-C119-4288-95DD-7F3CA28B11A9}">
      <dgm:prSet/>
      <dgm:spPr/>
      <dgm:t>
        <a:bodyPr/>
        <a:lstStyle/>
        <a:p>
          <a:endParaRPr lang="ru-RU"/>
        </a:p>
      </dgm:t>
    </dgm:pt>
    <dgm:pt modelId="{46F2A69F-DE61-4ABC-96B3-6F16D6AA3F0B}" type="sibTrans" cxnId="{4A50FBB8-C119-4288-95DD-7F3CA28B11A9}">
      <dgm:prSet/>
      <dgm:spPr/>
      <dgm:t>
        <a:bodyPr/>
        <a:lstStyle/>
        <a:p>
          <a:endParaRPr lang="ru-RU"/>
        </a:p>
      </dgm:t>
    </dgm:pt>
    <dgm:pt modelId="{98378B30-E96F-4D93-BD73-9A76E081F472}">
      <dgm:prSet phldrT="[Текст]" custT="1"/>
      <dgm:spPr/>
      <dgm:t>
        <a:bodyPr/>
        <a:lstStyle/>
        <a:p>
          <a:r>
            <a:rPr lang="uk-UA" sz="1400" b="1" dirty="0" smtClean="0"/>
            <a:t>NDC API 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en-US" sz="1400" b="1" dirty="0" smtClean="0" smtId="4294967295">
              <a:highlight>
                <a:srgbClr val="000000">
                  <a:alpha val="0"/>
                </a:srgbClr>
              </a:highlight>
            </a:rPr>
            <a:t>New Distribution Capability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uk-UA" sz="1400" dirty="0" smtClean="0"/>
            <a:t>з можливістю підключити контент МАУ до власного інтерфейсу користувача, розширити пропозиції послуг та отримати нові можливості співпраці</a:t>
          </a:r>
          <a:endParaRPr lang="ru-RU" sz="1400" dirty="0"/>
        </a:p>
      </dgm:t>
    </dgm:pt>
    <dgm:pt modelId="{3AD45B72-6579-460C-8A10-6DB867B88391}" type="parTrans" cxnId="{802FC5E1-0E73-4832-90E8-B7104CC1F077}">
      <dgm:prSet/>
      <dgm:spPr/>
      <dgm:t>
        <a:bodyPr/>
        <a:lstStyle/>
        <a:p>
          <a:endParaRPr lang="ru-RU"/>
        </a:p>
      </dgm:t>
    </dgm:pt>
    <dgm:pt modelId="{850D51AF-15EC-4118-930A-9B92F7BE8FB4}" type="sibTrans" cxnId="{802FC5E1-0E73-4832-90E8-B7104CC1F077}">
      <dgm:prSet/>
      <dgm:spPr/>
      <dgm:t>
        <a:bodyPr/>
        <a:lstStyle/>
        <a:p>
          <a:endParaRPr lang="ru-RU"/>
        </a:p>
      </dgm:t>
    </dgm:pt>
    <dgm:pt modelId="{00C3772A-F4A8-4C48-A074-821A66D33982}">
      <dgm:prSet phldrT="[Текст]" custT="1"/>
      <dgm:spPr/>
      <dgm:t>
        <a:bodyPr/>
        <a:lstStyle/>
        <a:p>
          <a:r>
            <a:rPr lang="uk-UA" sz="1500" b="0" dirty="0" smtClean="0"/>
            <a:t>Рішення для рітейл агентів</a:t>
          </a:r>
          <a:endParaRPr lang="ru-RU" sz="1500" b="0" dirty="0"/>
        </a:p>
      </dgm:t>
    </dgm:pt>
    <dgm:pt modelId="{18482E2D-909E-47AB-8573-0927304AE991}" type="parTrans" cxnId="{B912E33D-7CE0-4028-A0D7-D60ABCB30719}">
      <dgm:prSet/>
      <dgm:spPr/>
      <dgm:t>
        <a:bodyPr/>
        <a:lstStyle/>
        <a:p>
          <a:endParaRPr lang="ru-RU"/>
        </a:p>
      </dgm:t>
    </dgm:pt>
    <dgm:pt modelId="{7D6FC28C-7983-47AA-8686-8E5B4C40E7D0}" type="sibTrans" cxnId="{B912E33D-7CE0-4028-A0D7-D60ABCB30719}">
      <dgm:prSet/>
      <dgm:spPr/>
      <dgm:t>
        <a:bodyPr/>
        <a:lstStyle/>
        <a:p>
          <a:endParaRPr lang="ru-RU"/>
        </a:p>
      </dgm:t>
    </dgm:pt>
    <dgm:pt modelId="{38321393-2E86-4873-86CF-8C85CD7D2025}">
      <dgm:prSet phldrT="[Текст]" custT="1"/>
      <dgm:spPr/>
      <dgm:t>
        <a:bodyPr/>
        <a:lstStyle/>
        <a:p>
          <a:r>
            <a:rPr lang="uk-UA" sz="1400" b="1" dirty="0" smtClean="0"/>
            <a:t>AIDL 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uk-UA" sz="1400" b="1" dirty="0" smtClean="0"/>
            <a:t>Amadeus Inventory </a:t>
          </a:r>
          <a:r>
            <a:rPr lang="en-US" sz="1400" b="1" dirty="0" smtClean="0"/>
            <a:t>Direct Link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uk-UA" sz="1400" dirty="0" smtClean="0" smtId="4294967295">
              <a:highlight>
                <a:srgbClr val="000000">
                  <a:alpha val="0"/>
                </a:srgbClr>
              </a:highlight>
            </a:rPr>
            <a:t>для професійних агентів</a:t>
          </a:r>
          <a:endParaRPr lang="ru-RU" sz="1400" dirty="0"/>
        </a:p>
      </dgm:t>
    </dgm:pt>
    <dgm:pt modelId="{8FE995B3-0101-4071-AD2C-1ADFE5045F33}" type="parTrans" cxnId="{31B18129-6E9A-43B9-8BC4-512B7242C6BD}">
      <dgm:prSet/>
      <dgm:spPr/>
      <dgm:t>
        <a:bodyPr/>
        <a:lstStyle/>
        <a:p>
          <a:endParaRPr lang="ru-RU"/>
        </a:p>
      </dgm:t>
    </dgm:pt>
    <dgm:pt modelId="{0214F067-AA81-4F1F-A4C5-F4F994116EEB}" type="sibTrans" cxnId="{31B18129-6E9A-43B9-8BC4-512B7242C6BD}">
      <dgm:prSet/>
      <dgm:spPr/>
      <dgm:t>
        <a:bodyPr/>
        <a:lstStyle/>
        <a:p>
          <a:endParaRPr lang="ru-RU"/>
        </a:p>
      </dgm:t>
    </dgm:pt>
    <dgm:pt modelId="{AA72FBC4-9E62-418B-BBD4-C88B1121128C}">
      <dgm:prSet phldrT="[Текст]" custT="1"/>
      <dgm:spPr/>
      <dgm:t>
        <a:bodyPr/>
        <a:lstStyle/>
        <a:p>
          <a:r>
            <a:rPr lang="uk-UA" sz="1500" b="0" dirty="0" smtClean="0"/>
            <a:t>Рішення для групового продажу </a:t>
          </a:r>
          <a:endParaRPr lang="ru-RU" sz="1500" b="0" dirty="0"/>
        </a:p>
      </dgm:t>
    </dgm:pt>
    <dgm:pt modelId="{EDE676AF-6450-4FF5-BE08-24B1271B5F93}" type="parTrans" cxnId="{85470419-A379-490D-93C7-6481161DD99C}">
      <dgm:prSet/>
      <dgm:spPr/>
      <dgm:t>
        <a:bodyPr/>
        <a:lstStyle/>
        <a:p>
          <a:endParaRPr lang="ru-RU"/>
        </a:p>
      </dgm:t>
    </dgm:pt>
    <dgm:pt modelId="{6DAA6B3E-1D05-4996-81CB-358AE1CB1025}" type="sibTrans" cxnId="{85470419-A379-490D-93C7-6481161DD99C}">
      <dgm:prSet/>
      <dgm:spPr/>
      <dgm:t>
        <a:bodyPr/>
        <a:lstStyle/>
        <a:p>
          <a:endParaRPr lang="ru-RU"/>
        </a:p>
      </dgm:t>
    </dgm:pt>
    <dgm:pt modelId="{48B7BD2C-219F-4191-8FB0-85640C976FF9}">
      <dgm:prSet phldrT="[Текст]" custT="1"/>
      <dgm:spPr/>
      <dgm:t>
        <a:bodyPr/>
        <a:lstStyle/>
        <a:p>
          <a:r>
            <a:rPr lang="uk-UA" sz="1400" b="1" dirty="0" smtClean="0"/>
            <a:t>GRPM (</a:t>
          </a:r>
          <a:r>
            <a:rPr lang="en-US" sz="1400" b="1" dirty="0" smtClean="0"/>
            <a:t>Group Module</a:t>
          </a:r>
          <a:r>
            <a:rPr lang="uk-UA" sz="1400" b="1" dirty="0" smtClean="0"/>
            <a:t>)</a:t>
          </a:r>
          <a:endParaRPr lang="ru-RU" sz="1400" dirty="0"/>
        </a:p>
      </dgm:t>
    </dgm:pt>
    <dgm:pt modelId="{0D24614D-91C5-445B-AE0D-3FC957F32F3C}" type="parTrans" cxnId="{A2DE4BB8-4B72-4AAD-B119-7ED0B617B83C}">
      <dgm:prSet/>
      <dgm:spPr/>
      <dgm:t>
        <a:bodyPr/>
        <a:lstStyle/>
        <a:p>
          <a:endParaRPr lang="ru-RU"/>
        </a:p>
      </dgm:t>
    </dgm:pt>
    <dgm:pt modelId="{CFE3D676-95E2-4B97-9BAE-81F3375C376E}" type="sibTrans" cxnId="{A2DE4BB8-4B72-4AAD-B119-7ED0B617B83C}">
      <dgm:prSet/>
      <dgm:spPr/>
      <dgm:t>
        <a:bodyPr/>
        <a:lstStyle/>
        <a:p>
          <a:endParaRPr lang="ru-RU"/>
        </a:p>
      </dgm:t>
    </dgm:pt>
    <dgm:pt modelId="{0C9CAFF8-EFCF-4BB8-AAF5-365E2EDBC129}">
      <dgm:prSet custT="1"/>
      <dgm:spPr/>
      <dgm:t>
        <a:bodyPr/>
        <a:lstStyle/>
        <a:p>
          <a:r>
            <a:rPr lang="uk-UA" sz="1400" b="1" dirty="0" smtClean="0"/>
            <a:t>Сайт МАУ + промокод </a:t>
          </a:r>
          <a:r>
            <a:rPr lang="uk-UA" sz="1400" dirty="0" smtClean="0"/>
            <a:t>для агентів, що обирають прості технології </a:t>
          </a:r>
        </a:p>
      </dgm:t>
    </dgm:pt>
    <dgm:pt modelId="{E15B965D-06DE-461B-8D66-789B2C593C0D}" type="parTrans" cxnId="{CAEF185F-3F82-408D-966D-E1099B8A915A}">
      <dgm:prSet/>
      <dgm:spPr/>
      <dgm:t>
        <a:bodyPr/>
        <a:lstStyle/>
        <a:p>
          <a:endParaRPr lang="ru-RU"/>
        </a:p>
      </dgm:t>
    </dgm:pt>
    <dgm:pt modelId="{073EDC3F-0931-49D9-9878-D4E0B7BEA79C}" type="sibTrans" cxnId="{CAEF185F-3F82-408D-966D-E1099B8A915A}">
      <dgm:prSet/>
      <dgm:spPr/>
      <dgm:t>
        <a:bodyPr/>
        <a:lstStyle/>
        <a:p>
          <a:endParaRPr lang="ru-RU"/>
        </a:p>
      </dgm:t>
    </dgm:pt>
    <dgm:pt modelId="{E4BBB675-9EB2-41C4-AB84-BF52575367BE}">
      <dgm:prSet custT="1"/>
      <dgm:spPr/>
      <dgm:t>
        <a:bodyPr/>
        <a:lstStyle/>
        <a:p>
          <a:r>
            <a:rPr lang="en-US" sz="1400" b="1" dirty="0" smtClean="0"/>
            <a:t>Easylinkz </a:t>
          </a:r>
          <a:r>
            <a:rPr lang="uk-UA" sz="1400" b="1" dirty="0" smtClean="0"/>
            <a:t>Crazy Llama (</a:t>
          </a:r>
          <a:r>
            <a:rPr lang="ru-RU" sz="1400" b="1" dirty="0" smtClean="0"/>
            <a:t>В</a:t>
          </a:r>
          <a:r>
            <a:rPr lang="en-US" sz="1400" b="1" dirty="0" smtClean="0"/>
            <a:t>2</a:t>
          </a:r>
          <a:r>
            <a:rPr lang="ru-RU" sz="1400" b="1" dirty="0" smtClean="0"/>
            <a:t>В</a:t>
          </a:r>
          <a:r>
            <a:rPr lang="en-US" sz="1400" b="1" dirty="0" smtClean="0"/>
            <a:t> Plug IN</a:t>
          </a:r>
          <a:r>
            <a:rPr lang="en-US" altLang="ru-RU" sz="1400" b="1" dirty="0" smtClean="0"/>
            <a:t>/ </a:t>
          </a:r>
          <a:r>
            <a:rPr lang="ru-RU" sz="1400" b="1" dirty="0" smtClean="0"/>
            <a:t>В</a:t>
          </a:r>
          <a:r>
            <a:rPr lang="en-US" sz="1400" b="1" dirty="0" smtClean="0"/>
            <a:t>2</a:t>
          </a:r>
          <a:r>
            <a:rPr lang="ru-RU" sz="1400" b="1" dirty="0" smtClean="0"/>
            <a:t>В</a:t>
          </a:r>
          <a:r>
            <a:rPr lang="en-US" sz="1400" b="1" dirty="0" smtClean="0"/>
            <a:t> Core</a:t>
          </a:r>
          <a:r>
            <a:rPr lang="uk-UA" sz="1400" b="1" dirty="0" smtClean="0"/>
            <a:t>) + AIDL </a:t>
          </a:r>
          <a:r>
            <a:rPr lang="uk-UA" sz="1400" dirty="0" smtClean="0"/>
            <a:t>для агентів, що обирають найкращу пропозицію в різних каналах </a:t>
          </a:r>
        </a:p>
      </dgm:t>
    </dgm:pt>
    <dgm:pt modelId="{A56F22D8-838A-451E-B71F-8163ACBF150D}" type="parTrans" cxnId="{6D8857FD-AC71-4C80-B2C7-D920486F99B6}">
      <dgm:prSet/>
      <dgm:spPr/>
      <dgm:t>
        <a:bodyPr/>
        <a:lstStyle/>
        <a:p>
          <a:endParaRPr lang="ru-RU"/>
        </a:p>
      </dgm:t>
    </dgm:pt>
    <dgm:pt modelId="{30D70E81-BEF3-406F-B24A-59CDE50A6408}" type="sibTrans" cxnId="{6D8857FD-AC71-4C80-B2C7-D920486F99B6}">
      <dgm:prSet/>
      <dgm:spPr/>
      <dgm:t>
        <a:bodyPr/>
        <a:lstStyle/>
        <a:p>
          <a:endParaRPr lang="ru-RU"/>
        </a:p>
      </dgm:t>
    </dgm:pt>
    <dgm:pt modelId="{561D2268-5974-41EA-85B6-BAFFFF5750B5}" type="pres">
      <dgm:prSet presAssocID="{CFDF804C-F62C-4554-A29E-87E10AFBD7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B7B62-DB53-4037-9861-B1C454C2EB75}" type="pres">
      <dgm:prSet presAssocID="{2F3ECA52-97CB-485E-8817-94CC1B1770AC}" presName="parentLin" presStyleCnt="0"/>
      <dgm:spPr/>
    </dgm:pt>
    <dgm:pt modelId="{56A93CC3-F914-4EF3-A06B-C8AC492B911F}" type="pres">
      <dgm:prSet presAssocID="{2F3ECA52-97CB-485E-8817-94CC1B1770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102F87-36B3-432B-9591-C2F6CD343C15}" type="pres">
      <dgm:prSet presAssocID="{2F3ECA52-97CB-485E-8817-94CC1B1770AC}" presName="parentText" presStyleLbl="node1" presStyleIdx="0" presStyleCnt="3" custScaleX="142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62583-CD70-4182-89F0-E54E2EF1FB38}" type="pres">
      <dgm:prSet presAssocID="{2F3ECA52-97CB-485E-8817-94CC1B1770AC}" presName="negativeSpace" presStyleCnt="0"/>
      <dgm:spPr/>
    </dgm:pt>
    <dgm:pt modelId="{1925A135-788E-4E8C-B4B4-7746B9E237E4}" type="pres">
      <dgm:prSet presAssocID="{2F3ECA52-97CB-485E-8817-94CC1B1770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F7CA-DF7C-451A-8C72-499F4D9716E7}" type="pres">
      <dgm:prSet presAssocID="{46F2A69F-DE61-4ABC-96B3-6F16D6AA3F0B}" presName="spaceBetweenRectangles" presStyleCnt="0"/>
      <dgm:spPr/>
    </dgm:pt>
    <dgm:pt modelId="{053F21E0-6240-4A02-89D8-058041C6F06F}" type="pres">
      <dgm:prSet presAssocID="{00C3772A-F4A8-4C48-A074-821A66D33982}" presName="parentLin" presStyleCnt="0"/>
      <dgm:spPr/>
    </dgm:pt>
    <dgm:pt modelId="{CAB1345D-E114-4D84-8E6F-A55218742CF6}" type="pres">
      <dgm:prSet presAssocID="{00C3772A-F4A8-4C48-A074-821A66D339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F04A5C-F7BC-45D2-99F8-ABE3914B0382}" type="pres">
      <dgm:prSet presAssocID="{00C3772A-F4A8-4C48-A074-821A66D33982}" presName="parentText" presStyleLbl="node1" presStyleIdx="1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5680-C31E-4D88-93BF-1CC37BFA422A}" type="pres">
      <dgm:prSet presAssocID="{00C3772A-F4A8-4C48-A074-821A66D33982}" presName="negativeSpace" presStyleCnt="0"/>
      <dgm:spPr/>
    </dgm:pt>
    <dgm:pt modelId="{EEC4ED79-4A8E-428F-99B4-F5ACDE7C6911}" type="pres">
      <dgm:prSet presAssocID="{00C3772A-F4A8-4C48-A074-821A66D339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41EC-A885-4C28-95F9-EE3BB6BCF196}" type="pres">
      <dgm:prSet presAssocID="{7D6FC28C-7983-47AA-8686-8E5B4C40E7D0}" presName="spaceBetweenRectangles" presStyleCnt="0"/>
      <dgm:spPr/>
    </dgm:pt>
    <dgm:pt modelId="{8C2939BB-25E2-4F3F-A3A0-DAB69D3CC71C}" type="pres">
      <dgm:prSet presAssocID="{AA72FBC4-9E62-418B-BBD4-C88B1121128C}" presName="parentLin" presStyleCnt="0"/>
      <dgm:spPr/>
    </dgm:pt>
    <dgm:pt modelId="{DED78BD9-F9A1-4CAA-8F1D-7A91EC0B0DED}" type="pres">
      <dgm:prSet presAssocID="{AA72FBC4-9E62-418B-BBD4-C88B112112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23C27E-2E5E-41D8-8721-F675B3E06C9C}" type="pres">
      <dgm:prSet presAssocID="{AA72FBC4-9E62-418B-BBD4-C88B1121128C}" presName="parentText" presStyleLbl="node1" presStyleIdx="2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6D6A-6F9E-4ADA-923A-7EC2206903F7}" type="pres">
      <dgm:prSet presAssocID="{AA72FBC4-9E62-418B-BBD4-C88B1121128C}" presName="negativeSpace" presStyleCnt="0"/>
      <dgm:spPr/>
    </dgm:pt>
    <dgm:pt modelId="{2D5C50EC-3632-4E9B-B620-8DDA7C4EC6BB}" type="pres">
      <dgm:prSet presAssocID="{AA72FBC4-9E62-418B-BBD4-C88B112112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2E33D-7CE0-4028-A0D7-D60ABCB30719}" srcId="{CFDF804C-F62C-4554-A29E-87E10AFBD7B8}" destId="{00C3772A-F4A8-4C48-A074-821A66D33982}" srcOrd="1" destOrd="0" parTransId="{18482E2D-909E-47AB-8573-0927304AE991}" sibTransId="{7D6FC28C-7983-47AA-8686-8E5B4C40E7D0}"/>
    <dgm:cxn modelId="{6F4695B6-9211-4A24-AFB5-46C67F5297B9}" type="presOf" srcId="{0C9CAFF8-EFCF-4BB8-AAF5-365E2EDBC129}" destId="{EEC4ED79-4A8E-428F-99B4-F5ACDE7C6911}" srcOrd="0" destOrd="1" presId="urn:microsoft.com/office/officeart/2005/8/layout/list1"/>
    <dgm:cxn modelId="{6D8857FD-AC71-4C80-B2C7-D920486F99B6}" srcId="{00C3772A-F4A8-4C48-A074-821A66D33982}" destId="{E4BBB675-9EB2-41C4-AB84-BF52575367BE}" srcOrd="2" destOrd="0" parTransId="{A56F22D8-838A-451E-B71F-8163ACBF150D}" sibTransId="{30D70E81-BEF3-406F-B24A-59CDE50A6408}"/>
    <dgm:cxn modelId="{85470419-A379-490D-93C7-6481161DD99C}" srcId="{CFDF804C-F62C-4554-A29E-87E10AFBD7B8}" destId="{AA72FBC4-9E62-418B-BBD4-C88B1121128C}" srcOrd="2" destOrd="0" parTransId="{EDE676AF-6450-4FF5-BE08-24B1271B5F93}" sibTransId="{6DAA6B3E-1D05-4996-81CB-358AE1CB1025}"/>
    <dgm:cxn modelId="{4A50FBB8-C119-4288-95DD-7F3CA28B11A9}" srcId="{CFDF804C-F62C-4554-A29E-87E10AFBD7B8}" destId="{2F3ECA52-97CB-485E-8817-94CC1B1770AC}" srcOrd="0" destOrd="0" parTransId="{797A7ED7-F910-4245-B0D4-3A09D8F649A1}" sibTransId="{46F2A69F-DE61-4ABC-96B3-6F16D6AA3F0B}"/>
    <dgm:cxn modelId="{A2DE4BB8-4B72-4AAD-B119-7ED0B617B83C}" srcId="{AA72FBC4-9E62-418B-BBD4-C88B1121128C}" destId="{48B7BD2C-219F-4191-8FB0-85640C976FF9}" srcOrd="0" destOrd="0" parTransId="{0D24614D-91C5-445B-AE0D-3FC957F32F3C}" sibTransId="{CFE3D676-95E2-4B97-9BAE-81F3375C376E}"/>
    <dgm:cxn modelId="{31B18129-6E9A-43B9-8BC4-512B7242C6BD}" srcId="{00C3772A-F4A8-4C48-A074-821A66D33982}" destId="{38321393-2E86-4873-86CF-8C85CD7D2025}" srcOrd="0" destOrd="0" parTransId="{8FE995B3-0101-4071-AD2C-1ADFE5045F33}" sibTransId="{0214F067-AA81-4F1F-A4C5-F4F994116EEB}"/>
    <dgm:cxn modelId="{9E408D66-1CDB-4D02-B26F-5B61A5E3FF42}" type="presOf" srcId="{AA72FBC4-9E62-418B-BBD4-C88B1121128C}" destId="{DED78BD9-F9A1-4CAA-8F1D-7A91EC0B0DED}" srcOrd="0" destOrd="0" presId="urn:microsoft.com/office/officeart/2005/8/layout/list1"/>
    <dgm:cxn modelId="{6CE7C4DF-CAEE-409C-B02C-919AFF7EE0FE}" type="presOf" srcId="{AA72FBC4-9E62-418B-BBD4-C88B1121128C}" destId="{B623C27E-2E5E-41D8-8721-F675B3E06C9C}" srcOrd="1" destOrd="0" presId="urn:microsoft.com/office/officeart/2005/8/layout/list1"/>
    <dgm:cxn modelId="{14A13824-6020-4B1C-8427-A8D625E3DB19}" type="presOf" srcId="{00C3772A-F4A8-4C48-A074-821A66D33982}" destId="{C8F04A5C-F7BC-45D2-99F8-ABE3914B0382}" srcOrd="1" destOrd="0" presId="urn:microsoft.com/office/officeart/2005/8/layout/list1"/>
    <dgm:cxn modelId="{2A9833EE-6392-42DE-A516-4CA49545F422}" type="presOf" srcId="{38321393-2E86-4873-86CF-8C85CD7D2025}" destId="{EEC4ED79-4A8E-428F-99B4-F5ACDE7C6911}" srcOrd="0" destOrd="0" presId="urn:microsoft.com/office/officeart/2005/8/layout/list1"/>
    <dgm:cxn modelId="{4B19BDD4-DBFD-405B-AA7A-6996F7729030}" type="presOf" srcId="{CFDF804C-F62C-4554-A29E-87E10AFBD7B8}" destId="{561D2268-5974-41EA-85B6-BAFFFF5750B5}" srcOrd="0" destOrd="0" presId="urn:microsoft.com/office/officeart/2005/8/layout/list1"/>
    <dgm:cxn modelId="{C3DEBD28-01FD-4024-9990-6323C0621019}" type="presOf" srcId="{48B7BD2C-219F-4191-8FB0-85640C976FF9}" destId="{2D5C50EC-3632-4E9B-B620-8DDA7C4EC6BB}" srcOrd="0" destOrd="0" presId="urn:microsoft.com/office/officeart/2005/8/layout/list1"/>
    <dgm:cxn modelId="{1BEA53F3-A820-45E7-8A4D-ACCD2D989641}" type="presOf" srcId="{E4BBB675-9EB2-41C4-AB84-BF52575367BE}" destId="{EEC4ED79-4A8E-428F-99B4-F5ACDE7C6911}" srcOrd="0" destOrd="2" presId="urn:microsoft.com/office/officeart/2005/8/layout/list1"/>
    <dgm:cxn modelId="{A3CC0280-24B3-41D2-A0D5-FE1DEBFA9DEF}" type="presOf" srcId="{98378B30-E96F-4D93-BD73-9A76E081F472}" destId="{1925A135-788E-4E8C-B4B4-7746B9E237E4}" srcOrd="0" destOrd="0" presId="urn:microsoft.com/office/officeart/2005/8/layout/list1"/>
    <dgm:cxn modelId="{802FC5E1-0E73-4832-90E8-B7104CC1F077}" srcId="{2F3ECA52-97CB-485E-8817-94CC1B1770AC}" destId="{98378B30-E96F-4D93-BD73-9A76E081F472}" srcOrd="0" destOrd="0" parTransId="{3AD45B72-6579-460C-8A10-6DB867B88391}" sibTransId="{850D51AF-15EC-4118-930A-9B92F7BE8FB4}"/>
    <dgm:cxn modelId="{CAEF185F-3F82-408D-966D-E1099B8A915A}" srcId="{00C3772A-F4A8-4C48-A074-821A66D33982}" destId="{0C9CAFF8-EFCF-4BB8-AAF5-365E2EDBC129}" srcOrd="1" destOrd="0" parTransId="{E15B965D-06DE-461B-8D66-789B2C593C0D}" sibTransId="{073EDC3F-0931-49D9-9878-D4E0B7BEA79C}"/>
    <dgm:cxn modelId="{09274401-414A-4518-AB79-DCE08F7ECA15}" type="presOf" srcId="{2F3ECA52-97CB-485E-8817-94CC1B1770AC}" destId="{56A93CC3-F914-4EF3-A06B-C8AC492B911F}" srcOrd="0" destOrd="0" presId="urn:microsoft.com/office/officeart/2005/8/layout/list1"/>
    <dgm:cxn modelId="{3ABFE91E-3488-434C-B5F1-DA0C458B81A7}" type="presOf" srcId="{2F3ECA52-97CB-485E-8817-94CC1B1770AC}" destId="{66102F87-36B3-432B-9591-C2F6CD343C15}" srcOrd="1" destOrd="0" presId="urn:microsoft.com/office/officeart/2005/8/layout/list1"/>
    <dgm:cxn modelId="{72ABD2A8-11C2-482C-A57F-CC861EBB9BEF}" type="presOf" srcId="{00C3772A-F4A8-4C48-A074-821A66D33982}" destId="{CAB1345D-E114-4D84-8E6F-A55218742CF6}" srcOrd="0" destOrd="0" presId="urn:microsoft.com/office/officeart/2005/8/layout/list1"/>
    <dgm:cxn modelId="{AF006F89-B70F-42C6-81D0-48FECD4C330A}" type="presParOf" srcId="{561D2268-5974-41EA-85B6-BAFFFF5750B5}" destId="{ED8B7B62-DB53-4037-9861-B1C454C2EB75}" srcOrd="0" destOrd="0" presId="urn:microsoft.com/office/officeart/2005/8/layout/list1"/>
    <dgm:cxn modelId="{CA2CDFD5-1C73-411F-B3B7-89DC0298D30A}" type="presParOf" srcId="{ED8B7B62-DB53-4037-9861-B1C454C2EB75}" destId="{56A93CC3-F914-4EF3-A06B-C8AC492B911F}" srcOrd="0" destOrd="0" presId="urn:microsoft.com/office/officeart/2005/8/layout/list1"/>
    <dgm:cxn modelId="{964187F0-7874-468D-A35A-80BEC5F95B16}" type="presParOf" srcId="{ED8B7B62-DB53-4037-9861-B1C454C2EB75}" destId="{66102F87-36B3-432B-9591-C2F6CD343C15}" srcOrd="1" destOrd="0" presId="urn:microsoft.com/office/officeart/2005/8/layout/list1"/>
    <dgm:cxn modelId="{A2353A4D-5DDC-4E76-A4B4-56EC3F586482}" type="presParOf" srcId="{561D2268-5974-41EA-85B6-BAFFFF5750B5}" destId="{1B862583-CD70-4182-89F0-E54E2EF1FB38}" srcOrd="1" destOrd="0" presId="urn:microsoft.com/office/officeart/2005/8/layout/list1"/>
    <dgm:cxn modelId="{96114C52-545C-4580-860B-147B7DFF0809}" type="presParOf" srcId="{561D2268-5974-41EA-85B6-BAFFFF5750B5}" destId="{1925A135-788E-4E8C-B4B4-7746B9E237E4}" srcOrd="2" destOrd="0" presId="urn:microsoft.com/office/officeart/2005/8/layout/list1"/>
    <dgm:cxn modelId="{81F9FB16-5BB1-45F9-B357-143D8F392132}" type="presParOf" srcId="{561D2268-5974-41EA-85B6-BAFFFF5750B5}" destId="{4CE7F7CA-DF7C-451A-8C72-499F4D9716E7}" srcOrd="3" destOrd="0" presId="urn:microsoft.com/office/officeart/2005/8/layout/list1"/>
    <dgm:cxn modelId="{53293A41-B21D-496E-B42A-A65A84E97840}" type="presParOf" srcId="{561D2268-5974-41EA-85B6-BAFFFF5750B5}" destId="{053F21E0-6240-4A02-89D8-058041C6F06F}" srcOrd="4" destOrd="0" presId="urn:microsoft.com/office/officeart/2005/8/layout/list1"/>
    <dgm:cxn modelId="{43C8CCE8-1379-454D-8CC7-E0E5F3D85318}" type="presParOf" srcId="{053F21E0-6240-4A02-89D8-058041C6F06F}" destId="{CAB1345D-E114-4D84-8E6F-A55218742CF6}" srcOrd="0" destOrd="0" presId="urn:microsoft.com/office/officeart/2005/8/layout/list1"/>
    <dgm:cxn modelId="{D3A2FD3D-816D-4A30-9EB2-F58A2A0B1650}" type="presParOf" srcId="{053F21E0-6240-4A02-89D8-058041C6F06F}" destId="{C8F04A5C-F7BC-45D2-99F8-ABE3914B0382}" srcOrd="1" destOrd="0" presId="urn:microsoft.com/office/officeart/2005/8/layout/list1"/>
    <dgm:cxn modelId="{134E49F6-49A9-4D5F-9935-D8951A55C624}" type="presParOf" srcId="{561D2268-5974-41EA-85B6-BAFFFF5750B5}" destId="{6D325680-C31E-4D88-93BF-1CC37BFA422A}" srcOrd="5" destOrd="0" presId="urn:microsoft.com/office/officeart/2005/8/layout/list1"/>
    <dgm:cxn modelId="{D0C5DBFA-71FF-4DAA-A4C4-2E5632B00081}" type="presParOf" srcId="{561D2268-5974-41EA-85B6-BAFFFF5750B5}" destId="{EEC4ED79-4A8E-428F-99B4-F5ACDE7C6911}" srcOrd="6" destOrd="0" presId="urn:microsoft.com/office/officeart/2005/8/layout/list1"/>
    <dgm:cxn modelId="{A8BC7086-7052-4F89-9413-27F249CD9B69}" type="presParOf" srcId="{561D2268-5974-41EA-85B6-BAFFFF5750B5}" destId="{E4AC41EC-A885-4C28-95F9-EE3BB6BCF196}" srcOrd="7" destOrd="0" presId="urn:microsoft.com/office/officeart/2005/8/layout/list1"/>
    <dgm:cxn modelId="{D57BDA22-8959-4909-9298-DD10E5732856}" type="presParOf" srcId="{561D2268-5974-41EA-85B6-BAFFFF5750B5}" destId="{8C2939BB-25E2-4F3F-A3A0-DAB69D3CC71C}" srcOrd="8" destOrd="0" presId="urn:microsoft.com/office/officeart/2005/8/layout/list1"/>
    <dgm:cxn modelId="{3645D7B0-E931-400F-BF64-0D400BE0AE5F}" type="presParOf" srcId="{8C2939BB-25E2-4F3F-A3A0-DAB69D3CC71C}" destId="{DED78BD9-F9A1-4CAA-8F1D-7A91EC0B0DED}" srcOrd="0" destOrd="0" presId="urn:microsoft.com/office/officeart/2005/8/layout/list1"/>
    <dgm:cxn modelId="{A9547D8F-8E2C-42D7-9677-1603B6AED603}" type="presParOf" srcId="{8C2939BB-25E2-4F3F-A3A0-DAB69D3CC71C}" destId="{B623C27E-2E5E-41D8-8721-F675B3E06C9C}" srcOrd="1" destOrd="0" presId="urn:microsoft.com/office/officeart/2005/8/layout/list1"/>
    <dgm:cxn modelId="{E69CD953-7B2B-4E3D-A145-72F3DC26E7AE}" type="presParOf" srcId="{561D2268-5974-41EA-85B6-BAFFFF5750B5}" destId="{18156D6A-6F9E-4ADA-923A-7EC2206903F7}" srcOrd="9" destOrd="0" presId="urn:microsoft.com/office/officeart/2005/8/layout/list1"/>
    <dgm:cxn modelId="{575F6DE1-1820-4A0F-AFCF-6448B563DD82}" type="presParOf" srcId="{561D2268-5974-41EA-85B6-BAFFFF5750B5}" destId="{2D5C50EC-3632-4E9B-B620-8DDA7C4EC6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4CE3B-05D0-4BD8-BD50-EC7E0789E1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6335B1-B7C8-47B2-A693-74726A4B2BA2}">
      <dgm:prSet phldrT="[Текст]" custT="1"/>
      <dgm:spPr>
        <a:solidFill>
          <a:srgbClr val="006CB7"/>
        </a:solidFill>
      </dgm:spPr>
      <dgm:t>
        <a:bodyPr/>
        <a:lstStyle/>
        <a:p>
          <a:endParaRPr lang="en-US" sz="1900" b="1" dirty="0" smtClean="0"/>
        </a:p>
        <a:p>
          <a:endParaRPr lang="en-US" sz="1000" b="1" dirty="0" smtClean="0"/>
        </a:p>
        <a:p>
          <a:r>
            <a:rPr lang="en-US" sz="1900" b="1" dirty="0" smtClean="0"/>
            <a:t>Amadeus HOST</a:t>
          </a:r>
          <a:endParaRPr lang="ru-RU" sz="1900" b="1" dirty="0"/>
        </a:p>
      </dgm:t>
    </dgm:pt>
    <dgm:pt modelId="{DA1C0587-3AC5-490D-9512-D928F8BEEE37}" type="parTrans" cxnId="{8118F18B-2413-4F4A-BCA8-4232C0F25EC2}">
      <dgm:prSet/>
      <dgm:spPr/>
      <dgm:t>
        <a:bodyPr/>
        <a:lstStyle/>
        <a:p>
          <a:endParaRPr lang="ru-RU"/>
        </a:p>
      </dgm:t>
    </dgm:pt>
    <dgm:pt modelId="{CE2ED78C-08AC-4092-B1A6-DCF81A9C7B45}" type="sibTrans" cxnId="{8118F18B-2413-4F4A-BCA8-4232C0F25EC2}">
      <dgm:prSet/>
      <dgm:spPr/>
      <dgm:t>
        <a:bodyPr/>
        <a:lstStyle/>
        <a:p>
          <a:endParaRPr lang="ru-RU"/>
        </a:p>
      </dgm:t>
    </dgm:pt>
    <dgm:pt modelId="{653D79A7-FF4E-4562-87B1-B7974B9F5CD4}">
      <dgm:prSet phldrT="[Текст]" custT="1"/>
      <dgm:spPr>
        <a:solidFill>
          <a:srgbClr val="8064A2"/>
        </a:solidFill>
      </dgm:spPr>
      <dgm:t>
        <a:bodyPr/>
        <a:lstStyle/>
        <a:p>
          <a:r>
            <a:rPr lang="en-US" sz="1900" b="1" dirty="0" smtClean="0"/>
            <a:t>Travel Agents and Aggregators</a:t>
          </a:r>
          <a:endParaRPr lang="ru-RU" sz="1900" b="1" dirty="0"/>
        </a:p>
      </dgm:t>
    </dgm:pt>
    <dgm:pt modelId="{6088D9D9-6A5F-46C3-8B5A-523EE82DF2B3}" type="parTrans" cxnId="{54AFFF8E-D891-40AF-B8A3-B364B95C7154}">
      <dgm:prSet/>
      <dgm:spPr/>
      <dgm:t>
        <a:bodyPr/>
        <a:lstStyle/>
        <a:p>
          <a:endParaRPr lang="ru-RU"/>
        </a:p>
      </dgm:t>
    </dgm:pt>
    <dgm:pt modelId="{7CFB06EE-B7A7-4BCD-B7C9-C68838E6D27F}" type="sibTrans" cxnId="{54AFFF8E-D891-40AF-B8A3-B364B95C7154}">
      <dgm:prSet/>
      <dgm:spPr/>
      <dgm:t>
        <a:bodyPr/>
        <a:lstStyle/>
        <a:p>
          <a:endParaRPr lang="ru-RU"/>
        </a:p>
      </dgm:t>
    </dgm:pt>
    <dgm:pt modelId="{C52C4BA3-51B0-464D-A564-5CD5AEC6CA9B}">
      <dgm:prSet phldrT="[Текст]" custT="1"/>
      <dgm:spPr>
        <a:solidFill>
          <a:srgbClr val="4BACC6"/>
        </a:solidFill>
      </dgm:spPr>
      <dgm:t>
        <a:bodyPr/>
        <a:lstStyle/>
        <a:p>
          <a:endParaRPr lang="ru-RU" sz="1900" b="1" dirty="0" smtClean="0"/>
        </a:p>
        <a:p>
          <a:endParaRPr lang="ru-RU" sz="1000" b="1" dirty="0" smtClean="0"/>
        </a:p>
        <a:p>
          <a:r>
            <a:rPr lang="en-US" sz="1900" b="1" dirty="0" smtClean="0"/>
            <a:t>Travelers</a:t>
          </a:r>
          <a:endParaRPr lang="ru-RU" sz="1900" b="1" dirty="0"/>
        </a:p>
      </dgm:t>
    </dgm:pt>
    <dgm:pt modelId="{F330886C-DFC6-4C69-918D-19D4E4A06710}" type="parTrans" cxnId="{BF7FC0BF-B260-4C48-8CA2-06B62783FA89}">
      <dgm:prSet/>
      <dgm:spPr/>
      <dgm:t>
        <a:bodyPr/>
        <a:lstStyle/>
        <a:p>
          <a:endParaRPr lang="ru-RU"/>
        </a:p>
      </dgm:t>
    </dgm:pt>
    <dgm:pt modelId="{9DC0831C-E941-4F1D-8AFB-8767108EBC5E}" type="sibTrans" cxnId="{BF7FC0BF-B260-4C48-8CA2-06B62783FA89}">
      <dgm:prSet/>
      <dgm:spPr/>
      <dgm:t>
        <a:bodyPr/>
        <a:lstStyle/>
        <a:p>
          <a:endParaRPr lang="ru-RU"/>
        </a:p>
      </dgm:t>
    </dgm:pt>
    <dgm:pt modelId="{3E6FE5D0-678A-40A4-B18A-E55A34FFE146}" type="pres">
      <dgm:prSet presAssocID="{93B4CE3B-05D0-4BD8-BD50-EC7E0789E1C6}" presName="Name0" presStyleCnt="0">
        <dgm:presLayoutVars>
          <dgm:dir/>
          <dgm:resizeHandles val="exact"/>
        </dgm:presLayoutVars>
      </dgm:prSet>
      <dgm:spPr/>
    </dgm:pt>
    <dgm:pt modelId="{58D809FD-C429-443D-9DD9-0779C8785948}" type="pres">
      <dgm:prSet presAssocID="{936335B1-B7C8-47B2-A693-74726A4B2B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7234-91CD-4D21-AAF3-0D6AC0738F16}" type="pres">
      <dgm:prSet presAssocID="{CE2ED78C-08AC-4092-B1A6-DCF81A9C7B45}" presName="sibTrans" presStyleLbl="sibTrans2D1" presStyleIdx="0" presStyleCnt="2" custScaleX="184432" custScaleY="1119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021F5AC-526F-4388-8024-8908A17F25C2}" type="pres">
      <dgm:prSet presAssocID="{CE2ED78C-08AC-4092-B1A6-DCF81A9C7B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AD04C59-7E66-422A-B14B-49750C5045ED}" type="pres">
      <dgm:prSet presAssocID="{653D79A7-FF4E-4562-87B1-B7974B9F5C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ACBE-02AC-4CB1-96AE-96001E82818E}" type="pres">
      <dgm:prSet presAssocID="{7CFB06EE-B7A7-4BCD-B7C9-C68838E6D27F}" presName="sibTrans" presStyleLbl="sibTrans2D1" presStyleIdx="1" presStyleCnt="2" custScaleX="176734" custScaleY="10680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2FB4982-C254-4D4E-AFEF-C4053EE231C4}" type="pres">
      <dgm:prSet presAssocID="{7CFB06EE-B7A7-4BCD-B7C9-C68838E6D2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1CBD12-FE6D-40E1-BB6C-B51A73476EB9}" type="pres">
      <dgm:prSet presAssocID="{C52C4BA3-51B0-464D-A564-5CD5AEC6CA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0BBA3-7E78-43A4-90BD-EB62ED30AD6B}" type="presOf" srcId="{CE2ED78C-08AC-4092-B1A6-DCF81A9C7B45}" destId="{6C767234-91CD-4D21-AAF3-0D6AC0738F16}" srcOrd="0" destOrd="0" presId="urn:microsoft.com/office/officeart/2005/8/layout/process1"/>
    <dgm:cxn modelId="{B03858E1-86E6-459B-8BFB-B137009760B9}" type="presOf" srcId="{936335B1-B7C8-47B2-A693-74726A4B2BA2}" destId="{58D809FD-C429-443D-9DD9-0779C8785948}" srcOrd="0" destOrd="0" presId="urn:microsoft.com/office/officeart/2005/8/layout/process1"/>
    <dgm:cxn modelId="{EE8D138F-92DD-4778-96A7-1A47CE9850F5}" type="presOf" srcId="{653D79A7-FF4E-4562-87B1-B7974B9F5CD4}" destId="{5AD04C59-7E66-422A-B14B-49750C5045ED}" srcOrd="0" destOrd="0" presId="urn:microsoft.com/office/officeart/2005/8/layout/process1"/>
    <dgm:cxn modelId="{4C80C518-9978-4746-ACF7-C6F69E7DDE61}" type="presOf" srcId="{93B4CE3B-05D0-4BD8-BD50-EC7E0789E1C6}" destId="{3E6FE5D0-678A-40A4-B18A-E55A34FFE146}" srcOrd="0" destOrd="0" presId="urn:microsoft.com/office/officeart/2005/8/layout/process1"/>
    <dgm:cxn modelId="{A7A21F5B-77D3-4B03-AC9E-FCEA7F2BB96B}" type="presOf" srcId="{7CFB06EE-B7A7-4BCD-B7C9-C68838E6D27F}" destId="{4173ACBE-02AC-4CB1-96AE-96001E82818E}" srcOrd="0" destOrd="0" presId="urn:microsoft.com/office/officeart/2005/8/layout/process1"/>
    <dgm:cxn modelId="{274E2CB2-5D07-4E3E-B9EA-28CFDB6A7EBC}" type="presOf" srcId="{C52C4BA3-51B0-464D-A564-5CD5AEC6CA9B}" destId="{E81CBD12-FE6D-40E1-BB6C-B51A73476EB9}" srcOrd="0" destOrd="0" presId="urn:microsoft.com/office/officeart/2005/8/layout/process1"/>
    <dgm:cxn modelId="{A4656A8B-F768-4F0E-81DA-8CF8D7C74A84}" type="presOf" srcId="{CE2ED78C-08AC-4092-B1A6-DCF81A9C7B45}" destId="{E021F5AC-526F-4388-8024-8908A17F25C2}" srcOrd="1" destOrd="0" presId="urn:microsoft.com/office/officeart/2005/8/layout/process1"/>
    <dgm:cxn modelId="{BF7FC0BF-B260-4C48-8CA2-06B62783FA89}" srcId="{93B4CE3B-05D0-4BD8-BD50-EC7E0789E1C6}" destId="{C52C4BA3-51B0-464D-A564-5CD5AEC6CA9B}" srcOrd="2" destOrd="0" parTransId="{F330886C-DFC6-4C69-918D-19D4E4A06710}" sibTransId="{9DC0831C-E941-4F1D-8AFB-8767108EBC5E}"/>
    <dgm:cxn modelId="{54AFFF8E-D891-40AF-B8A3-B364B95C7154}" srcId="{93B4CE3B-05D0-4BD8-BD50-EC7E0789E1C6}" destId="{653D79A7-FF4E-4562-87B1-B7974B9F5CD4}" srcOrd="1" destOrd="0" parTransId="{6088D9D9-6A5F-46C3-8B5A-523EE82DF2B3}" sibTransId="{7CFB06EE-B7A7-4BCD-B7C9-C68838E6D27F}"/>
    <dgm:cxn modelId="{C27E8E90-A765-4983-B8A1-FBE94CBA965B}" type="presOf" srcId="{7CFB06EE-B7A7-4BCD-B7C9-C68838E6D27F}" destId="{72FB4982-C254-4D4E-AFEF-C4053EE231C4}" srcOrd="1" destOrd="0" presId="urn:microsoft.com/office/officeart/2005/8/layout/process1"/>
    <dgm:cxn modelId="{8118F18B-2413-4F4A-BCA8-4232C0F25EC2}" srcId="{93B4CE3B-05D0-4BD8-BD50-EC7E0789E1C6}" destId="{936335B1-B7C8-47B2-A693-74726A4B2BA2}" srcOrd="0" destOrd="0" parTransId="{DA1C0587-3AC5-490D-9512-D928F8BEEE37}" sibTransId="{CE2ED78C-08AC-4092-B1A6-DCF81A9C7B45}"/>
    <dgm:cxn modelId="{D5479EC9-E120-43D4-AD42-AF97D018911E}" type="presParOf" srcId="{3E6FE5D0-678A-40A4-B18A-E55A34FFE146}" destId="{58D809FD-C429-443D-9DD9-0779C8785948}" srcOrd="0" destOrd="0" presId="urn:microsoft.com/office/officeart/2005/8/layout/process1"/>
    <dgm:cxn modelId="{B4F4A58C-9EC8-4A74-BFB5-0E7B0784E1C4}" type="presParOf" srcId="{3E6FE5D0-678A-40A4-B18A-E55A34FFE146}" destId="{6C767234-91CD-4D21-AAF3-0D6AC0738F16}" srcOrd="1" destOrd="0" presId="urn:microsoft.com/office/officeart/2005/8/layout/process1"/>
    <dgm:cxn modelId="{E07ED29C-F48B-49EE-A9F1-E0F057A75C1F}" type="presParOf" srcId="{6C767234-91CD-4D21-AAF3-0D6AC0738F16}" destId="{E021F5AC-526F-4388-8024-8908A17F25C2}" srcOrd="0" destOrd="0" presId="urn:microsoft.com/office/officeart/2005/8/layout/process1"/>
    <dgm:cxn modelId="{8F49F869-8DF5-4A74-B93B-A83FBA79B486}" type="presParOf" srcId="{3E6FE5D0-678A-40A4-B18A-E55A34FFE146}" destId="{5AD04C59-7E66-422A-B14B-49750C5045ED}" srcOrd="2" destOrd="0" presId="urn:microsoft.com/office/officeart/2005/8/layout/process1"/>
    <dgm:cxn modelId="{C9DC8FAE-2478-4C4F-9415-54C07923F757}" type="presParOf" srcId="{3E6FE5D0-678A-40A4-B18A-E55A34FFE146}" destId="{4173ACBE-02AC-4CB1-96AE-96001E82818E}" srcOrd="3" destOrd="0" presId="urn:microsoft.com/office/officeart/2005/8/layout/process1"/>
    <dgm:cxn modelId="{274152BC-000F-438B-94D9-8CA76F2A7F9C}" type="presParOf" srcId="{4173ACBE-02AC-4CB1-96AE-96001E82818E}" destId="{72FB4982-C254-4D4E-AFEF-C4053EE231C4}" srcOrd="0" destOrd="0" presId="urn:microsoft.com/office/officeart/2005/8/layout/process1"/>
    <dgm:cxn modelId="{41E2D355-9545-45FD-B2B6-C879CAF57431}" type="presParOf" srcId="{3E6FE5D0-678A-40A4-B18A-E55A34FFE146}" destId="{E81CBD12-FE6D-40E1-BB6C-B51A73476E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US" sz="1900" b="1" dirty="0" smtClean="0"/>
            <a:t>Shopping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US" sz="1900" b="1" dirty="0" smtClean="0"/>
            <a:t>Booking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/>
        </a:p>
      </dgm:t>
    </dgm:pt>
    <dgm:pt modelId="{5B54539B-828A-496B-8E24-E1D446996DE6}">
      <dgm:prSet phldrT="[Текст]" custT="1"/>
      <dgm:spPr/>
      <dgm:t>
        <a:bodyPr/>
        <a:lstStyle/>
        <a:p>
          <a:r>
            <a:rPr lang="en-US" sz="1900" b="1" dirty="0" smtClean="0"/>
            <a:t>Payment and ticketing</a:t>
          </a:r>
          <a:endParaRPr lang="ru-RU" sz="1900" b="1" dirty="0"/>
        </a:p>
      </dgm:t>
    </dgm:pt>
    <dgm:pt modelId="{EF657229-3437-4B7D-B0DF-7AC9D09B7B01}" type="parTrans" cxnId="{F31707B1-8983-4F83-B0D0-D4E26385192D}">
      <dgm:prSet/>
      <dgm:spPr/>
      <dgm:t>
        <a:bodyPr/>
        <a:lstStyle/>
        <a:p>
          <a:endParaRPr lang="ru-RU"/>
        </a:p>
      </dgm:t>
    </dgm:pt>
    <dgm:pt modelId="{E929FD1D-36DC-4682-A6AE-ED4A4727EE4F}" type="sibTrans" cxnId="{F31707B1-8983-4F83-B0D0-D4E26385192D}">
      <dgm:prSet/>
      <dgm:spPr/>
      <dgm:t>
        <a:bodyPr/>
        <a:lstStyle/>
        <a:p>
          <a:endParaRPr lang="ru-RU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Y="-1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E44F-9011-4198-8A0A-49164351B356}" type="pres">
      <dgm:prSet presAssocID="{1BC13FB6-3815-46BB-B981-57D793D9777E}" presName="parTxOnlySpace" presStyleCnt="0"/>
      <dgm:spPr/>
    </dgm:pt>
    <dgm:pt modelId="{0B749828-F323-4ADD-8961-4C369FE576A6}" type="pres">
      <dgm:prSet presAssocID="{5B54539B-828A-496B-8E24-E1D446996D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51E22-65E6-42AD-9BB9-0D44E4BAFFD4}" type="presOf" srcId="{7C9C4514-AAE2-45EB-941A-3C607E72C357}" destId="{52744A0A-AB8F-4430-95B9-2BDC5A968977}" srcOrd="0" destOrd="0" presId="urn:microsoft.com/office/officeart/2005/8/layout/chevron1"/>
    <dgm:cxn modelId="{F31707B1-8983-4F83-B0D0-D4E26385192D}" srcId="{DF01D746-821C-4DF2-9D93-0235B3F971D9}" destId="{5B54539B-828A-496B-8E24-E1D446996DE6}" srcOrd="2" destOrd="0" parTransId="{EF657229-3437-4B7D-B0DF-7AC9D09B7B01}" sibTransId="{E929FD1D-36DC-4682-A6AE-ED4A4727EE4F}"/>
    <dgm:cxn modelId="{750C100A-4AA5-4BAA-B56F-19EC6ABFC435}" type="presOf" srcId="{DF01D746-821C-4DF2-9D93-0235B3F971D9}" destId="{A73B4D7A-AD14-45EB-91AA-6DF5B6123740}" srcOrd="0" destOrd="0" presId="urn:microsoft.com/office/officeart/2005/8/layout/chevron1"/>
    <dgm:cxn modelId="{815A695C-89BA-4A8D-A253-7CB22D2CC3CE}" type="presOf" srcId="{7A5A3899-E97C-49E3-8F0B-A3EA06D03B98}" destId="{A13DAA4E-5392-4D35-808B-E156FFB57114}" srcOrd="0" destOrd="0" presId="urn:microsoft.com/office/officeart/2005/8/layout/chevron1"/>
    <dgm:cxn modelId="{853EF484-C1C5-4B30-AEE8-E0B0403CB247}" type="presOf" srcId="{5B54539B-828A-496B-8E24-E1D446996DE6}" destId="{0B749828-F323-4ADD-8961-4C369FE576A6}" srcOrd="0" destOrd="0" presId="urn:microsoft.com/office/officeart/2005/8/layout/chevron1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72505279-EB0B-47E3-A4D4-67F105082A7C}" type="presParOf" srcId="{A73B4D7A-AD14-45EB-91AA-6DF5B6123740}" destId="{52744A0A-AB8F-4430-95B9-2BDC5A968977}" srcOrd="0" destOrd="0" presId="urn:microsoft.com/office/officeart/2005/8/layout/chevron1"/>
    <dgm:cxn modelId="{4C4F71BF-FB73-430A-B961-1EE8DCF1D7C3}" type="presParOf" srcId="{A73B4D7A-AD14-45EB-91AA-6DF5B6123740}" destId="{3256670C-E30A-4A7B-8A32-CF9576D96421}" srcOrd="1" destOrd="0" presId="urn:microsoft.com/office/officeart/2005/8/layout/chevron1"/>
    <dgm:cxn modelId="{2595245D-E840-456D-9326-EAF72FBD6568}" type="presParOf" srcId="{A73B4D7A-AD14-45EB-91AA-6DF5B6123740}" destId="{A13DAA4E-5392-4D35-808B-E156FFB57114}" srcOrd="2" destOrd="0" presId="urn:microsoft.com/office/officeart/2005/8/layout/chevron1"/>
    <dgm:cxn modelId="{331D2BC9-1C3F-4F51-B2D2-26BCC46EF50F}" type="presParOf" srcId="{A73B4D7A-AD14-45EB-91AA-6DF5B6123740}" destId="{CC16E44F-9011-4198-8A0A-49164351B356}" srcOrd="3" destOrd="0" presId="urn:microsoft.com/office/officeart/2005/8/layout/chevron1"/>
    <dgm:cxn modelId="{C8B4D236-D1C8-43DC-886C-C2022090EFA2}" type="presParOf" srcId="{A73B4D7A-AD14-45EB-91AA-6DF5B6123740}" destId="{0B749828-F323-4ADD-8961-4C369FE576A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C9C4514-AAE2-45EB-941A-3C607E72C357}">
      <dgm:prSet phldrT="[Текст]" custT="1"/>
      <dgm:spPr>
        <a:solidFill>
          <a:srgbClr val="FDC900"/>
        </a:solidFill>
      </dgm:spPr>
      <dgm:t>
        <a:bodyPr/>
        <a:lstStyle/>
        <a:p>
          <a:r>
            <a:rPr lang="en-US" sz="1900" b="1" dirty="0" smtClean="0"/>
            <a:t>Confirm pricing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/>
        </a:p>
      </dgm:t>
    </dgm:pt>
    <dgm:pt modelId="{7A5A3899-E97C-49E3-8F0B-A3EA06D03B9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1900" b="1" dirty="0" smtClean="0"/>
            <a:t>PNR Retrieve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/>
        </a:p>
      </dgm:t>
    </dgm:pt>
    <dgm:pt modelId="{0FC76955-2DB1-40C6-879B-0BCE99A23AF9}">
      <dgm:prSet custT="1"/>
      <dgm:spPr/>
      <dgm:t>
        <a:bodyPr/>
        <a:lstStyle/>
        <a:p>
          <a:r>
            <a:rPr lang="en-GB" sz="1900" b="1" dirty="0" smtClean="0"/>
            <a:t>Fare Rules</a:t>
          </a:r>
          <a:endParaRPr lang="en-GB" sz="1900" b="1" dirty="0"/>
        </a:p>
      </dgm:t>
    </dgm:pt>
    <dgm:pt modelId="{6FBFAB15-F1DC-47CB-B308-E9AFF01F9467}" type="parTrans" cxnId="{D724B032-7D84-4EA7-A322-7304A92EE3DA}">
      <dgm:prSet/>
      <dgm:spPr/>
      <dgm:t>
        <a:bodyPr/>
        <a:lstStyle/>
        <a:p>
          <a:endParaRPr lang="ru-RU" sz="1900"/>
        </a:p>
      </dgm:t>
    </dgm:pt>
    <dgm:pt modelId="{64ED268B-E0BC-447B-A26F-B19B9B2D9323}" type="sibTrans" cxnId="{D724B032-7D84-4EA7-A322-7304A92EE3D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X="36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46A0-F9E9-4BEB-B94E-AECFE65F9D80}" type="pres">
      <dgm:prSet presAssocID="{1BC13FB6-3815-46BB-B981-57D793D9777E}" presName="parTxOnlySpace" presStyleCnt="0"/>
      <dgm:spPr/>
    </dgm:pt>
    <dgm:pt modelId="{356B7A9D-34F9-49FC-A1EF-4D551D129F55}" type="pres">
      <dgm:prSet presAssocID="{0FC76955-2DB1-40C6-879B-0BCE99A23AF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F5B19A-B4B4-4C13-A805-25968168178F}" type="presOf" srcId="{7A5A3899-E97C-49E3-8F0B-A3EA06D03B98}" destId="{A13DAA4E-5392-4D35-808B-E156FFB57114}" srcOrd="0" destOrd="0" presId="urn:microsoft.com/office/officeart/2005/8/layout/chevron1"/>
    <dgm:cxn modelId="{5F6D269F-1AC1-4998-BFC7-7FE1319B8AD8}" type="presOf" srcId="{0FC76955-2DB1-40C6-879B-0BCE99A23AF9}" destId="{356B7A9D-34F9-49FC-A1EF-4D551D129F55}" srcOrd="0" destOrd="0" presId="urn:microsoft.com/office/officeart/2005/8/layout/chevron1"/>
    <dgm:cxn modelId="{2590C413-88B2-4890-B9CB-057A3C20F311}" type="presOf" srcId="{DF01D746-821C-4DF2-9D93-0235B3F971D9}" destId="{A73B4D7A-AD14-45EB-91AA-6DF5B6123740}" srcOrd="0" destOrd="0" presId="urn:microsoft.com/office/officeart/2005/8/layout/chevron1"/>
    <dgm:cxn modelId="{D724B032-7D84-4EA7-A322-7304A92EE3DA}" srcId="{DF01D746-821C-4DF2-9D93-0235B3F971D9}" destId="{0FC76955-2DB1-40C6-879B-0BCE99A23AF9}" srcOrd="2" destOrd="0" parTransId="{6FBFAB15-F1DC-47CB-B308-E9AFF01F9467}" sibTransId="{64ED268B-E0BC-447B-A26F-B19B9B2D9323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6D1CFBC5-607A-4871-90CF-4DA3BDFD3CE4}" type="presOf" srcId="{7C9C4514-AAE2-45EB-941A-3C607E72C357}" destId="{52744A0A-AB8F-4430-95B9-2BDC5A968977}" srcOrd="0" destOrd="0" presId="urn:microsoft.com/office/officeart/2005/8/layout/chevron1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EE3CFA52-C758-4071-BE56-EF782FCD25CD}" type="presParOf" srcId="{A73B4D7A-AD14-45EB-91AA-6DF5B6123740}" destId="{52744A0A-AB8F-4430-95B9-2BDC5A968977}" srcOrd="0" destOrd="0" presId="urn:microsoft.com/office/officeart/2005/8/layout/chevron1"/>
    <dgm:cxn modelId="{AF477211-DDF7-4A1C-BD2B-0E850A1B9D1F}" type="presParOf" srcId="{A73B4D7A-AD14-45EB-91AA-6DF5B6123740}" destId="{3256670C-E30A-4A7B-8A32-CF9576D96421}" srcOrd="1" destOrd="0" presId="urn:microsoft.com/office/officeart/2005/8/layout/chevron1"/>
    <dgm:cxn modelId="{F14F27EB-44A4-4B72-87F6-A403C49E6A24}" type="presParOf" srcId="{A73B4D7A-AD14-45EB-91AA-6DF5B6123740}" destId="{A13DAA4E-5392-4D35-808B-E156FFB57114}" srcOrd="2" destOrd="0" presId="urn:microsoft.com/office/officeart/2005/8/layout/chevron1"/>
    <dgm:cxn modelId="{23B27DEB-444F-48E6-9C07-F5EDFBB5B746}" type="presParOf" srcId="{A73B4D7A-AD14-45EB-91AA-6DF5B6123740}" destId="{D3CC46A0-F9E9-4BEB-B94E-AECFE65F9D80}" srcOrd="3" destOrd="0" presId="urn:microsoft.com/office/officeart/2005/8/layout/chevron1"/>
    <dgm:cxn modelId="{6937B173-D998-49C9-BD7B-3053A3F9D4AD}" type="presParOf" srcId="{A73B4D7A-AD14-45EB-91AA-6DF5B6123740}" destId="{356B7A9D-34F9-49FC-A1EF-4D551D129F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GB" sz="1900" b="1" dirty="0" smtClean="0"/>
            <a:t>Service List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GB" sz="1900" b="1" dirty="0" smtClean="0"/>
            <a:t>Seat Availability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28012015-99E2-4F67-8140-8A726839D26C}">
      <dgm:prSet custT="1"/>
      <dgm:spPr/>
      <dgm:t>
        <a:bodyPr/>
        <a:lstStyle/>
        <a:p>
          <a:r>
            <a:rPr lang="en-GB" sz="1900" b="1" dirty="0" smtClean="0"/>
            <a:t>Order Change</a:t>
          </a:r>
          <a:endParaRPr lang="en-GB" sz="1900" b="1" dirty="0"/>
        </a:p>
      </dgm:t>
    </dgm:pt>
    <dgm:pt modelId="{D11309EA-4204-4BA4-9577-26E214764BC6}" type="par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97104AE7-C609-4941-9463-4059E41CEC59}" type="sib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B0A03-E87F-4E20-B9DC-E8D5AAB91B92}" type="pres">
      <dgm:prSet presAssocID="{1BC13FB6-3815-46BB-B981-57D793D9777E}" presName="parTxOnlySpace" presStyleCnt="0"/>
      <dgm:spPr/>
    </dgm:pt>
    <dgm:pt modelId="{6EE5ECFC-5751-48F3-914A-839B4E4C9A10}" type="pres">
      <dgm:prSet presAssocID="{28012015-99E2-4F67-8140-8A726839D2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BB32DF-3900-453B-9059-FBE48F090858}" type="presOf" srcId="{7C9C4514-AAE2-45EB-941A-3C607E72C357}" destId="{52744A0A-AB8F-4430-95B9-2BDC5A968977}" srcOrd="0" destOrd="0" presId="urn:microsoft.com/office/officeart/2005/8/layout/chevron1"/>
    <dgm:cxn modelId="{255521CE-0224-4EE8-9031-4115E36857C3}" type="presOf" srcId="{28012015-99E2-4F67-8140-8A726839D26C}" destId="{6EE5ECFC-5751-48F3-914A-839B4E4C9A10}" srcOrd="0" destOrd="0" presId="urn:microsoft.com/office/officeart/2005/8/layout/chevron1"/>
    <dgm:cxn modelId="{CC3A217F-3995-49C3-A1EB-95756B51AB56}" type="presOf" srcId="{DF01D746-821C-4DF2-9D93-0235B3F971D9}" destId="{A73B4D7A-AD14-45EB-91AA-6DF5B6123740}" srcOrd="0" destOrd="0" presId="urn:microsoft.com/office/officeart/2005/8/layout/chevron1"/>
    <dgm:cxn modelId="{E20FCA9F-1F60-4FCB-B880-7F9B632D04C1}" type="presOf" srcId="{7A5A3899-E97C-49E3-8F0B-A3EA06D03B98}" destId="{A13DAA4E-5392-4D35-808B-E156FFB57114}" srcOrd="0" destOrd="0" presId="urn:microsoft.com/office/officeart/2005/8/layout/chevron1"/>
    <dgm:cxn modelId="{6853B997-3E4C-4C3F-A4ED-5C2B830379BC}" srcId="{DF01D746-821C-4DF2-9D93-0235B3F971D9}" destId="{28012015-99E2-4F67-8140-8A726839D26C}" srcOrd="2" destOrd="0" parTransId="{D11309EA-4204-4BA4-9577-26E214764BC6}" sibTransId="{97104AE7-C609-4941-9463-4059E41CEC59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D04658AF-A316-42E9-B636-671C8DB51852}" type="presParOf" srcId="{A73B4D7A-AD14-45EB-91AA-6DF5B6123740}" destId="{52744A0A-AB8F-4430-95B9-2BDC5A968977}" srcOrd="0" destOrd="0" presId="urn:microsoft.com/office/officeart/2005/8/layout/chevron1"/>
    <dgm:cxn modelId="{D3EAFADD-8704-473F-ADB0-0C58AC84DB55}" type="presParOf" srcId="{A73B4D7A-AD14-45EB-91AA-6DF5B6123740}" destId="{3256670C-E30A-4A7B-8A32-CF9576D96421}" srcOrd="1" destOrd="0" presId="urn:microsoft.com/office/officeart/2005/8/layout/chevron1"/>
    <dgm:cxn modelId="{5C27782F-9B33-439E-A6A6-82FAD3398B50}" type="presParOf" srcId="{A73B4D7A-AD14-45EB-91AA-6DF5B6123740}" destId="{A13DAA4E-5392-4D35-808B-E156FFB57114}" srcOrd="2" destOrd="0" presId="urn:microsoft.com/office/officeart/2005/8/layout/chevron1"/>
    <dgm:cxn modelId="{9B677C65-80C6-45ED-B95E-CBB6A8007F5A}" type="presParOf" srcId="{A73B4D7A-AD14-45EB-91AA-6DF5B6123740}" destId="{DA8B0A03-E87F-4E20-B9DC-E8D5AAB91B92}" srcOrd="3" destOrd="0" presId="urn:microsoft.com/office/officeart/2005/8/layout/chevron1"/>
    <dgm:cxn modelId="{805B2337-31A1-4BF2-B900-86E789A52D04}" type="presParOf" srcId="{A73B4D7A-AD14-45EB-91AA-6DF5B6123740}" destId="{6EE5ECFC-5751-48F3-914A-839B4E4C9A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EB2E4F-415D-4B6E-AB3B-8C55B32D49E6}">
      <dgm:prSet custT="1"/>
      <dgm:spPr/>
      <dgm:t>
        <a:bodyPr/>
        <a:lstStyle/>
        <a:p>
          <a:r>
            <a:rPr lang="en-GB" sz="1900" b="1" dirty="0" smtClean="0"/>
            <a:t>Order Cancel 19.2</a:t>
          </a:r>
          <a:endParaRPr lang="en-GB" sz="1900" b="1" dirty="0"/>
        </a:p>
      </dgm:t>
    </dgm:pt>
    <dgm:pt modelId="{48A8BDE9-21D2-4C8D-99D8-170108B17A60}" type="parTrans" cxnId="{09FD677C-C86A-4F32-9A2D-817B39ECC19D}">
      <dgm:prSet/>
      <dgm:spPr/>
      <dgm:t>
        <a:bodyPr/>
        <a:lstStyle/>
        <a:p>
          <a:endParaRPr lang="ru-RU" sz="1900"/>
        </a:p>
      </dgm:t>
    </dgm:pt>
    <dgm:pt modelId="{1D6E12BB-02C3-4294-87AA-E9FCBBE2FF45}" type="sibTrans" cxnId="{09FD677C-C86A-4F32-9A2D-817B39ECC19D}">
      <dgm:prSet/>
      <dgm:spPr/>
      <dgm:t>
        <a:bodyPr/>
        <a:lstStyle/>
        <a:p>
          <a:endParaRPr lang="ru-RU" sz="1900"/>
        </a:p>
      </dgm:t>
    </dgm:pt>
    <dgm:pt modelId="{944C41BE-7102-4240-8377-A5D06F63BC60}">
      <dgm:prSet custT="1"/>
      <dgm:spPr/>
      <dgm:t>
        <a:bodyPr/>
        <a:lstStyle/>
        <a:p>
          <a:r>
            <a:rPr lang="en-GB" sz="1900" b="1" dirty="0" smtClean="0"/>
            <a:t>Query Report (TJQ)</a:t>
          </a:r>
          <a:endParaRPr lang="en-GB" sz="1900" b="1" dirty="0"/>
        </a:p>
      </dgm:t>
    </dgm:pt>
    <dgm:pt modelId="{615C4B88-F20B-404D-86CB-F6717661F4F6}" type="parTrans" cxnId="{B40B8BF7-F4B1-4A0F-BA1B-3384D84B4F8A}">
      <dgm:prSet/>
      <dgm:spPr/>
      <dgm:t>
        <a:bodyPr/>
        <a:lstStyle/>
        <a:p>
          <a:endParaRPr lang="ru-RU" sz="1900"/>
        </a:p>
      </dgm:t>
    </dgm:pt>
    <dgm:pt modelId="{9A85AB6C-4236-465F-AE74-02B6B3825222}" type="sibTrans" cxnId="{B40B8BF7-F4B1-4A0F-BA1B-3384D84B4F8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408C7D-DA53-4E97-8DEC-C6522C99392B}" type="pres">
      <dgm:prSet presAssocID="{17EB2E4F-415D-4B6E-AB3B-8C55B32D49E6}" presName="parTxOnly" presStyleLbl="node1" presStyleIdx="0" presStyleCnt="2" custLinFactNeighborX="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C8C08B-DF6C-43C8-8273-928E3A70AE9A}" type="pres">
      <dgm:prSet presAssocID="{1D6E12BB-02C3-4294-87AA-E9FCBBE2FF45}" presName="parTxOnlySpace" presStyleCnt="0"/>
      <dgm:spPr/>
    </dgm:pt>
    <dgm:pt modelId="{6E186BED-B081-4EBE-B7E4-C6A48ED781C3}" type="pres">
      <dgm:prSet presAssocID="{944C41BE-7102-4240-8377-A5D06F63BC6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D677C-C86A-4F32-9A2D-817B39ECC19D}" srcId="{DF01D746-821C-4DF2-9D93-0235B3F971D9}" destId="{17EB2E4F-415D-4B6E-AB3B-8C55B32D49E6}" srcOrd="0" destOrd="0" parTransId="{48A8BDE9-21D2-4C8D-99D8-170108B17A60}" sibTransId="{1D6E12BB-02C3-4294-87AA-E9FCBBE2FF45}"/>
    <dgm:cxn modelId="{86F5FF8E-AB39-47DB-8A63-F42876632511}" type="presOf" srcId="{944C41BE-7102-4240-8377-A5D06F63BC60}" destId="{6E186BED-B081-4EBE-B7E4-C6A48ED781C3}" srcOrd="0" destOrd="0" presId="urn:microsoft.com/office/officeart/2005/8/layout/chevron1"/>
    <dgm:cxn modelId="{B40B8BF7-F4B1-4A0F-BA1B-3384D84B4F8A}" srcId="{DF01D746-821C-4DF2-9D93-0235B3F971D9}" destId="{944C41BE-7102-4240-8377-A5D06F63BC60}" srcOrd="1" destOrd="0" parTransId="{615C4B88-F20B-404D-86CB-F6717661F4F6}" sibTransId="{9A85AB6C-4236-465F-AE74-02B6B3825222}"/>
    <dgm:cxn modelId="{BFFD725B-3048-4446-A2E5-AD1B9F2E5729}" type="presOf" srcId="{DF01D746-821C-4DF2-9D93-0235B3F971D9}" destId="{A73B4D7A-AD14-45EB-91AA-6DF5B6123740}" srcOrd="0" destOrd="0" presId="urn:microsoft.com/office/officeart/2005/8/layout/chevron1"/>
    <dgm:cxn modelId="{74EF2A15-6025-4B4A-ADE9-02DCAA9D6E7B}" type="presOf" srcId="{17EB2E4F-415D-4B6E-AB3B-8C55B32D49E6}" destId="{84408C7D-DA53-4E97-8DEC-C6522C99392B}" srcOrd="0" destOrd="0" presId="urn:microsoft.com/office/officeart/2005/8/layout/chevron1"/>
    <dgm:cxn modelId="{B731853A-5413-4B47-BBAE-CA2A0A4538DD}" type="presParOf" srcId="{A73B4D7A-AD14-45EB-91AA-6DF5B6123740}" destId="{84408C7D-DA53-4E97-8DEC-C6522C99392B}" srcOrd="0" destOrd="0" presId="urn:microsoft.com/office/officeart/2005/8/layout/chevron1"/>
    <dgm:cxn modelId="{EF31DAEF-2D36-4B18-8A9F-59E7D2385697}" type="presParOf" srcId="{A73B4D7A-AD14-45EB-91AA-6DF5B6123740}" destId="{02C8C08B-DF6C-43C8-8273-928E3A70AE9A}" srcOrd="1" destOrd="0" presId="urn:microsoft.com/office/officeart/2005/8/layout/chevron1"/>
    <dgm:cxn modelId="{6DBC2CF1-3759-4C39-B3D5-13095A270577}" type="presParOf" srcId="{A73B4D7A-AD14-45EB-91AA-6DF5B6123740}" destId="{6E186BED-B081-4EBE-B7E4-C6A48ED781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F1FAF-B623-4D83-B358-38EC6DE07C6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AB90B-B7DD-4A63-9EB1-2FDB47D043DD}" type="pres">
      <dgm:prSet presAssocID="{429F1FAF-B623-4D83-B358-38EC6DE07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EFB75-05DF-4D61-A5C2-C5912E7C1074}" type="presOf" srcId="{429F1FAF-B623-4D83-B358-38EC6DE07C66}" destId="{0BBAB90B-B7DD-4A63-9EB1-2FDB47D043D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9F1FAF-B623-4D83-B358-38EC6DE07C6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90F6-BF9C-4406-869A-7ACC80A608DD}">
      <dgm:prSet custT="1"/>
      <dgm:spPr/>
      <dgm:t>
        <a:bodyPr/>
        <a:lstStyle/>
        <a:p>
          <a:r>
            <a:rPr lang="en-US" sz="1000" dirty="0" smtClean="0"/>
            <a:t>Add SEMN SSR to the PNR </a:t>
          </a:r>
          <a:endParaRPr lang="ru-RU" sz="1000" dirty="0"/>
        </a:p>
      </dgm:t>
    </dgm:pt>
    <dgm:pt modelId="{C1FA3E3E-0C07-4D29-857A-CC61179872C8}" type="parTrans" cxnId="{754E6088-AE43-4E32-A2AF-F09AB2492BBB}">
      <dgm:prSet/>
      <dgm:spPr/>
      <dgm:t>
        <a:bodyPr/>
        <a:lstStyle/>
        <a:p>
          <a:endParaRPr lang="ru-RU"/>
        </a:p>
      </dgm:t>
    </dgm:pt>
    <dgm:pt modelId="{834E1374-2650-4337-8E5A-15A8A46F3996}" type="sibTrans" cxnId="{754E6088-AE43-4E32-A2AF-F09AB2492BBB}">
      <dgm:prSet/>
      <dgm:spPr/>
      <dgm:t>
        <a:bodyPr/>
        <a:lstStyle/>
        <a:p>
          <a:endParaRPr lang="ru-RU"/>
        </a:p>
      </dgm:t>
    </dgm:pt>
    <dgm:pt modelId="{E5998895-FC69-49FA-A786-49690CE1E38D}">
      <dgm:prSet custT="1"/>
      <dgm:spPr/>
      <dgm:t>
        <a:bodyPr/>
        <a:lstStyle/>
        <a:p>
          <a:r>
            <a:rPr lang="en-GB" sz="1000" b="0" i="0" u="none" dirty="0" smtClean="0"/>
            <a:t>Flight + Ancillary Offers within AirShopping Request Search (before PNR creation)</a:t>
          </a:r>
          <a:endParaRPr lang="ru-RU" sz="1000" dirty="0"/>
        </a:p>
      </dgm:t>
    </dgm:pt>
    <dgm:pt modelId="{88319879-30BB-454A-B4AE-98BC2E8C4325}" type="parTrans" cxnId="{01FBC7C6-93B6-44E6-AD26-E73C82ECE88A}">
      <dgm:prSet/>
      <dgm:spPr/>
      <dgm:t>
        <a:bodyPr/>
        <a:lstStyle/>
        <a:p>
          <a:endParaRPr lang="ru-RU"/>
        </a:p>
      </dgm:t>
    </dgm:pt>
    <dgm:pt modelId="{69DCEA15-E07D-414F-BAA7-C1F91FAA9459}" type="sibTrans" cxnId="{01FBC7C6-93B6-44E6-AD26-E73C82ECE88A}">
      <dgm:prSet/>
      <dgm:spPr/>
      <dgm:t>
        <a:bodyPr/>
        <a:lstStyle/>
        <a:p>
          <a:endParaRPr lang="ru-RU"/>
        </a:p>
      </dgm:t>
    </dgm:pt>
    <dgm:pt modelId="{0FA1FA29-7DC9-4AD9-BB92-5090FCAEEB7E}">
      <dgm:prSet custT="1"/>
      <dgm:spPr/>
      <dgm:t>
        <a:bodyPr/>
        <a:lstStyle/>
        <a:p>
          <a:r>
            <a:rPr lang="en-US" sz="1700" b="0" dirty="0" smtClean="0">
              <a:effectLst/>
              <a:latin typeface="+mn-lt"/>
            </a:rPr>
            <a:t>Q4 (December)</a:t>
          </a:r>
          <a:endParaRPr lang="ru-RU" sz="1700" b="0" dirty="0">
            <a:effectLst/>
            <a:latin typeface="+mn-lt"/>
          </a:endParaRPr>
        </a:p>
      </dgm:t>
    </dgm:pt>
    <dgm:pt modelId="{12BA71F7-B9C7-4A0C-84AA-A32A37D10DF1}" type="sibTrans" cxnId="{47C8EE28-10DC-42FB-9E6D-5399E561DC25}">
      <dgm:prSet/>
      <dgm:spPr/>
      <dgm:t>
        <a:bodyPr/>
        <a:lstStyle/>
        <a:p>
          <a:endParaRPr lang="ru-RU"/>
        </a:p>
      </dgm:t>
    </dgm:pt>
    <dgm:pt modelId="{37D96270-587A-47F5-BDB3-9B2423297A3C}" type="parTrans" cxnId="{47C8EE28-10DC-42FB-9E6D-5399E561DC25}">
      <dgm:prSet/>
      <dgm:spPr/>
      <dgm:t>
        <a:bodyPr/>
        <a:lstStyle/>
        <a:p>
          <a:endParaRPr lang="ru-RU"/>
        </a:p>
      </dgm:t>
    </dgm:pt>
    <dgm:pt modelId="{0BBAB90B-B7DD-4A63-9EB1-2FDB47D043DD}" type="pres">
      <dgm:prSet presAssocID="{429F1FAF-B623-4D83-B358-38EC6DE07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29EC1-23DA-47F7-AD36-0BD2937091BE}" type="pres">
      <dgm:prSet presAssocID="{0FA1FA29-7DC9-4AD9-BB92-5090FCAEEB7E}" presName="vertFlow" presStyleCnt="0"/>
      <dgm:spPr/>
    </dgm:pt>
    <dgm:pt modelId="{8CB11559-BA40-4D38-8491-CA9634D1099B}" type="pres">
      <dgm:prSet presAssocID="{0FA1FA29-7DC9-4AD9-BB92-5090FCAEEB7E}" presName="header" presStyleLbl="node1" presStyleIdx="0" presStyleCnt="1" custLinFactNeighborX="-22185" custLinFactNeighborY="-491"/>
      <dgm:spPr/>
      <dgm:t>
        <a:bodyPr/>
        <a:lstStyle/>
        <a:p>
          <a:endParaRPr lang="ru-RU"/>
        </a:p>
      </dgm:t>
    </dgm:pt>
    <dgm:pt modelId="{75F2B1FE-2B27-47C7-9B17-1274B30D8BDA}" type="pres">
      <dgm:prSet presAssocID="{C1FA3E3E-0C07-4D29-857A-CC61179872C8}" presName="parTrans" presStyleLbl="sibTrans2D1" presStyleIdx="0" presStyleCnt="2"/>
      <dgm:spPr/>
      <dgm:t>
        <a:bodyPr/>
        <a:lstStyle/>
        <a:p>
          <a:endParaRPr lang="uk-UA"/>
        </a:p>
      </dgm:t>
    </dgm:pt>
    <dgm:pt modelId="{83145BD6-AD35-418B-8B86-900B03DB7D29}" type="pres">
      <dgm:prSet presAssocID="{487290F6-BF9C-4406-869A-7ACC80A608DD}" presName="child" presStyleLbl="alignAccFollowNode1" presStyleIdx="0" presStyleCnt="2" custLinFactNeighborX="-22185" custLinFactNeighborY="14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B9C8-D24C-4A60-B94B-418A91A40246}" type="pres">
      <dgm:prSet presAssocID="{834E1374-2650-4337-8E5A-15A8A46F3996}" presName="sibTrans" presStyleLbl="sibTrans2D1" presStyleIdx="1" presStyleCnt="2"/>
      <dgm:spPr/>
      <dgm:t>
        <a:bodyPr/>
        <a:lstStyle/>
        <a:p>
          <a:endParaRPr lang="uk-UA"/>
        </a:p>
      </dgm:t>
    </dgm:pt>
    <dgm:pt modelId="{21EB37E5-7A2B-48C6-B0AD-674988930B14}" type="pres">
      <dgm:prSet presAssocID="{E5998895-FC69-49FA-A786-49690CE1E38D}" presName="child" presStyleLbl="alignAccFollowNode1" presStyleIdx="1" presStyleCnt="2" custLinFactNeighborX="-22185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E6088-AE43-4E32-A2AF-F09AB2492BBB}" srcId="{0FA1FA29-7DC9-4AD9-BB92-5090FCAEEB7E}" destId="{487290F6-BF9C-4406-869A-7ACC80A608DD}" srcOrd="0" destOrd="0" parTransId="{C1FA3E3E-0C07-4D29-857A-CC61179872C8}" sibTransId="{834E1374-2650-4337-8E5A-15A8A46F3996}"/>
    <dgm:cxn modelId="{6B540797-4190-421C-979E-7C97A0392BB4}" type="presOf" srcId="{429F1FAF-B623-4D83-B358-38EC6DE07C66}" destId="{0BBAB90B-B7DD-4A63-9EB1-2FDB47D043DD}" srcOrd="0" destOrd="0" presId="urn:microsoft.com/office/officeart/2005/8/layout/lProcess1"/>
    <dgm:cxn modelId="{C25D5B5A-914A-4018-B2C6-C0F2BDA3D859}" type="presOf" srcId="{E5998895-FC69-49FA-A786-49690CE1E38D}" destId="{21EB37E5-7A2B-48C6-B0AD-674988930B14}" srcOrd="0" destOrd="0" presId="urn:microsoft.com/office/officeart/2005/8/layout/lProcess1"/>
    <dgm:cxn modelId="{852E1222-06EB-4206-9D5F-D0213B814D25}" type="presOf" srcId="{0FA1FA29-7DC9-4AD9-BB92-5090FCAEEB7E}" destId="{8CB11559-BA40-4D38-8491-CA9634D1099B}" srcOrd="0" destOrd="0" presId="urn:microsoft.com/office/officeart/2005/8/layout/lProcess1"/>
    <dgm:cxn modelId="{B5A39D7D-370E-4E49-8380-C480CD0BDAA7}" type="presOf" srcId="{834E1374-2650-4337-8E5A-15A8A46F3996}" destId="{1FB4B9C8-D24C-4A60-B94B-418A91A40246}" srcOrd="0" destOrd="0" presId="urn:microsoft.com/office/officeart/2005/8/layout/lProcess1"/>
    <dgm:cxn modelId="{01FBC7C6-93B6-44E6-AD26-E73C82ECE88A}" srcId="{0FA1FA29-7DC9-4AD9-BB92-5090FCAEEB7E}" destId="{E5998895-FC69-49FA-A786-49690CE1E38D}" srcOrd="1" destOrd="0" parTransId="{88319879-30BB-454A-B4AE-98BC2E8C4325}" sibTransId="{69DCEA15-E07D-414F-BAA7-C1F91FAA9459}"/>
    <dgm:cxn modelId="{47C8EE28-10DC-42FB-9E6D-5399E561DC25}" srcId="{429F1FAF-B623-4D83-B358-38EC6DE07C66}" destId="{0FA1FA29-7DC9-4AD9-BB92-5090FCAEEB7E}" srcOrd="0" destOrd="0" parTransId="{37D96270-587A-47F5-BDB3-9B2423297A3C}" sibTransId="{12BA71F7-B9C7-4A0C-84AA-A32A37D10DF1}"/>
    <dgm:cxn modelId="{04335BFD-C298-4943-A7E9-6FAAEB92653D}" type="presOf" srcId="{C1FA3E3E-0C07-4D29-857A-CC61179872C8}" destId="{75F2B1FE-2B27-47C7-9B17-1274B30D8BDA}" srcOrd="0" destOrd="0" presId="urn:microsoft.com/office/officeart/2005/8/layout/lProcess1"/>
    <dgm:cxn modelId="{96D3919E-37F8-473E-ADF9-098D8D9B4040}" type="presOf" srcId="{487290F6-BF9C-4406-869A-7ACC80A608DD}" destId="{83145BD6-AD35-418B-8B86-900B03DB7D29}" srcOrd="0" destOrd="0" presId="urn:microsoft.com/office/officeart/2005/8/layout/lProcess1"/>
    <dgm:cxn modelId="{F6295214-55F7-495D-9848-FDC205C8D885}" type="presParOf" srcId="{0BBAB90B-B7DD-4A63-9EB1-2FDB47D043DD}" destId="{D5F29EC1-23DA-47F7-AD36-0BD2937091BE}" srcOrd="0" destOrd="0" presId="urn:microsoft.com/office/officeart/2005/8/layout/lProcess1"/>
    <dgm:cxn modelId="{B318309E-5695-44C1-8A96-6458D0176651}" type="presParOf" srcId="{D5F29EC1-23DA-47F7-AD36-0BD2937091BE}" destId="{8CB11559-BA40-4D38-8491-CA9634D1099B}" srcOrd="0" destOrd="0" presId="urn:microsoft.com/office/officeart/2005/8/layout/lProcess1"/>
    <dgm:cxn modelId="{398FD562-56AC-4D30-8D0F-C5E9DB971E99}" type="presParOf" srcId="{D5F29EC1-23DA-47F7-AD36-0BD2937091BE}" destId="{75F2B1FE-2B27-47C7-9B17-1274B30D8BDA}" srcOrd="1" destOrd="0" presId="urn:microsoft.com/office/officeart/2005/8/layout/lProcess1"/>
    <dgm:cxn modelId="{111EDB82-0916-400C-8FA8-FD2351AF5055}" type="presParOf" srcId="{D5F29EC1-23DA-47F7-AD36-0BD2937091BE}" destId="{83145BD6-AD35-418B-8B86-900B03DB7D29}" srcOrd="2" destOrd="0" presId="urn:microsoft.com/office/officeart/2005/8/layout/lProcess1"/>
    <dgm:cxn modelId="{EC87CEA5-5563-40B9-B88E-236A232C6ADA}" type="presParOf" srcId="{D5F29EC1-23DA-47F7-AD36-0BD2937091BE}" destId="{1FB4B9C8-D24C-4A60-B94B-418A91A40246}" srcOrd="3" destOrd="0" presId="urn:microsoft.com/office/officeart/2005/8/layout/lProcess1"/>
    <dgm:cxn modelId="{7FB304F6-461B-4123-8696-B50729CB2E82}" type="presParOf" srcId="{D5F29EC1-23DA-47F7-AD36-0BD2937091BE}" destId="{21EB37E5-7A2B-48C6-B0AD-674988930B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23129-9851-4183-AB2B-3EFCDA250E0A}">
      <dsp:nvSpPr>
        <dsp:cNvPr id="0" name=""/>
        <dsp:cNvSpPr/>
      </dsp:nvSpPr>
      <dsp:spPr>
        <a:xfrm>
          <a:off x="267712" y="386843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511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Уникнути </a:t>
          </a:r>
          <a:r>
            <a:rPr lang="uk-UA" altLang="ru-RU" sz="1300" kern="1200" dirty="0" smtClean="0"/>
            <a:t>додаткових зборів за канал продажу</a:t>
          </a:r>
          <a:r>
            <a:rPr lang="uk-UA" sz="1300" kern="1200" dirty="0" smtClean="0"/>
            <a:t>: 15 USD за сегмент, до 60 USD за квиток RT з транзитним маршрутом, 2 USD за додаткові послуги</a:t>
          </a:r>
          <a:endParaRPr lang="ru-RU" sz="1300" kern="1200" dirty="0"/>
        </a:p>
      </dsp:txBody>
      <dsp:txXfrm>
        <a:off x="267712" y="386843"/>
        <a:ext cx="3210289" cy="1003215"/>
      </dsp:txXfrm>
    </dsp:sp>
    <dsp:sp modelId="{1515F40E-E5BA-4B5D-96A0-51EB2C35889B}">
      <dsp:nvSpPr>
        <dsp:cNvPr id="0" name=""/>
        <dsp:cNvSpPr/>
      </dsp:nvSpPr>
      <dsp:spPr>
        <a:xfrm>
          <a:off x="133950" y="24193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B773-6918-4AAB-B24A-6981E378B3CB}">
      <dsp:nvSpPr>
        <dsp:cNvPr id="0" name=""/>
        <dsp:cNvSpPr/>
      </dsp:nvSpPr>
      <dsp:spPr>
        <a:xfrm>
          <a:off x="3728887" y="391983"/>
          <a:ext cx="3171835" cy="9911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Отримати доступ до ексклюзивних акцій та спеціальних пропозицій, що доступні виключно у каналах прямого продажу</a:t>
          </a:r>
          <a:endParaRPr lang="ru-RU" sz="1300" kern="1200" dirty="0"/>
        </a:p>
      </dsp:txBody>
      <dsp:txXfrm>
        <a:off x="3728887" y="391983"/>
        <a:ext cx="3171835" cy="991198"/>
      </dsp:txXfrm>
    </dsp:sp>
    <dsp:sp modelId="{7200CD6C-C7A6-4640-941D-8A2B7C909BD4}">
      <dsp:nvSpPr>
        <dsp:cNvPr id="0" name=""/>
        <dsp:cNvSpPr/>
      </dsp:nvSpPr>
      <dsp:spPr>
        <a:xfrm>
          <a:off x="3596727" y="248810"/>
          <a:ext cx="693839" cy="10407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2566-631B-459A-A70F-F9B630603B08}">
      <dsp:nvSpPr>
        <dsp:cNvPr id="0" name=""/>
        <dsp:cNvSpPr/>
      </dsp:nvSpPr>
      <dsp:spPr>
        <a:xfrm>
          <a:off x="7150888" y="385585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Інтегрувати контент МАУ з використанням NDC API у власні існуючі інструменти онлайн бронювання та процеси продажу</a:t>
          </a:r>
          <a:endParaRPr lang="ru-RU" sz="1300" kern="1200" dirty="0"/>
        </a:p>
      </dsp:txBody>
      <dsp:txXfrm>
        <a:off x="7150888" y="385585"/>
        <a:ext cx="3210289" cy="1003215"/>
      </dsp:txXfrm>
    </dsp:sp>
    <dsp:sp modelId="{ADBA47ED-C382-4367-9353-7CBC05EBEE2D}">
      <dsp:nvSpPr>
        <dsp:cNvPr id="0" name=""/>
        <dsp:cNvSpPr/>
      </dsp:nvSpPr>
      <dsp:spPr>
        <a:xfrm>
          <a:off x="7019447" y="243191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7DA0-5156-4740-A988-F3190A1CA449}">
      <dsp:nvSpPr>
        <dsp:cNvPr id="0" name=""/>
        <dsp:cNvSpPr/>
      </dsp:nvSpPr>
      <dsp:spPr>
        <a:xfrm>
          <a:off x="1977912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Здійснювати продаж групових перевезень на спеціальних умовах та отримувати динамічну ціну </a:t>
          </a:r>
        </a:p>
      </dsp:txBody>
      <dsp:txXfrm>
        <a:off x="1977912" y="1652798"/>
        <a:ext cx="3210289" cy="1003215"/>
      </dsp:txXfrm>
    </dsp:sp>
    <dsp:sp modelId="{5D935A11-77D0-4164-BCFE-3370787DD049}">
      <dsp:nvSpPr>
        <dsp:cNvPr id="0" name=""/>
        <dsp:cNvSpPr/>
      </dsp:nvSpPr>
      <dsp:spPr>
        <a:xfrm>
          <a:off x="1846471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6A217-53F5-4060-AB1B-BA65274E8261}">
      <dsp:nvSpPr>
        <dsp:cNvPr id="0" name=""/>
        <dsp:cNvSpPr/>
      </dsp:nvSpPr>
      <dsp:spPr>
        <a:xfrm>
          <a:off x="5438367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Здійснювати взаєморозрахунки через BSP або напряму з МАУ </a:t>
          </a:r>
          <a:endParaRPr lang="ru-RU" sz="1300" kern="1200" dirty="0"/>
        </a:p>
      </dsp:txBody>
      <dsp:txXfrm>
        <a:off x="5438367" y="1652798"/>
        <a:ext cx="3210289" cy="1003215"/>
      </dsp:txXfrm>
    </dsp:sp>
    <dsp:sp modelId="{2EE7643D-BAA4-487E-AB1A-26EB7AC4A91D}">
      <dsp:nvSpPr>
        <dsp:cNvPr id="0" name=""/>
        <dsp:cNvSpPr/>
      </dsp:nvSpPr>
      <dsp:spPr>
        <a:xfrm>
          <a:off x="5306926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200" b="0" kern="1200" noProof="0" dirty="0" smtClean="0"/>
            <a:t>Підпишіть договір NDC API з МАУ</a:t>
          </a:r>
          <a:endParaRPr lang="uk-UA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200" b="0" kern="1200" noProof="0" dirty="0" smtClean="0"/>
            <a:t>Отримайте ідентифікатор офісу AIDL та посилання на wiki сторінку</a:t>
          </a:r>
          <a:endParaRPr lang="uk-UA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200" b="0" kern="1200" noProof="0" dirty="0" smtClean="0"/>
            <a:t>Заповніть анкету користувача та відправте її МАУ</a:t>
          </a:r>
          <a:endParaRPr lang="uk-UA" sz="1200" kern="1200" noProof="0" dirty="0"/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Зв'яжіться з </a:t>
          </a:r>
          <a:r>
            <a:rPr lang="en-US" sz="1300" kern="1200" dirty="0" smtClean="0"/>
            <a:t>SolringAir</a:t>
          </a:r>
          <a:r>
            <a:rPr lang="uk-UA" sz="1300" kern="1200" dirty="0" smtClean="0"/>
            <a:t> та отримайте посилання на вказівки щодо впровадження </a:t>
          </a:r>
          <a:r>
            <a:rPr lang="en-US" sz="1300" kern="1200" dirty="0" smtClean="0"/>
            <a:t>NDC API </a:t>
          </a:r>
          <a:r>
            <a:rPr lang="uk-UA" sz="1300" kern="1200" dirty="0" smtClean="0"/>
            <a:t>та облікові дані </a:t>
          </a:r>
          <a:r>
            <a:rPr lang="en-US" sz="1300" kern="1200" dirty="0" smtClean="0"/>
            <a:t>Sandbox (</a:t>
          </a:r>
          <a:r>
            <a:rPr lang="uk-UA" sz="1300" kern="1200" dirty="0" smtClean="0"/>
            <a:t>тестове середовище)</a:t>
          </a:r>
          <a:endParaRPr lang="ru-RU" sz="13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300" b="0" kern="1200" dirty="0" smtClean="0"/>
            <a:t>Завершіть реалізацію </a:t>
          </a:r>
          <a:r>
            <a:rPr lang="en-US" altLang="ru-RU" sz="1300" b="0" kern="1200" dirty="0" smtClean="0"/>
            <a:t>NDC</a:t>
          </a:r>
          <a:r>
            <a:rPr lang="uk-UA" altLang="ru-RU" sz="1300" b="0" kern="1200" dirty="0" smtClean="0"/>
            <a:t> </a:t>
          </a:r>
          <a:r>
            <a:rPr lang="en-US" altLang="ru-RU" sz="1300" b="0" kern="1200" dirty="0" smtClean="0"/>
            <a:t>API </a:t>
          </a:r>
          <a:r>
            <a:rPr lang="uk-UA" altLang="ru-RU" sz="1300" b="0" kern="1200" dirty="0" smtClean="0"/>
            <a:t>та сертифікацію (займає до 5 робочих днів)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300" b="0" kern="1200" dirty="0" smtClean="0"/>
            <a:t>Вітаємо! Ви готові до роботи у МАУ </a:t>
          </a:r>
          <a:r>
            <a:rPr lang="en-US" altLang="ru-RU" sz="1300" b="0" kern="1200" dirty="0" smtClean="0"/>
            <a:t>NDC API</a:t>
          </a:r>
          <a:endParaRPr lang="uk-UA" altLang="ru-RU" sz="1300" b="0" kern="1200" dirty="0" smtClean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Підпишіть договір AIDL з МАУ</a:t>
          </a:r>
          <a:endParaRPr lang="uk-U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Заповніть анкету користувача </a:t>
          </a:r>
          <a:endParaRPr lang="uk-U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Оформіть лист для Amadeus для створення ідентифікатор офісу AIDL (текст надається) </a:t>
          </a:r>
          <a:endParaRPr lang="uk-UA" sz="1200" kern="1200" noProof="0" dirty="0"/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/>
            <a:t>Отримайте від МАУ ідентифікатору офісу в Amadeus та доступ до AIDL, що буде автоматично направлено на вашу електронну адресу</a:t>
          </a:r>
          <a:endParaRPr lang="ru-RU" sz="13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300" kern="1200" dirty="0" smtClean="0"/>
            <a:t>Вітаємо! Ви готові до роботи у МАУ </a:t>
          </a:r>
          <a:r>
            <a:rPr lang="uk-UA" sz="1300" kern="1200" noProof="0" dirty="0" smtClean="0"/>
            <a:t>AIDL</a:t>
          </a:r>
          <a:endParaRPr lang="ru-RU" sz="130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Підпишіть  договір AID</a:t>
          </a:r>
          <a:r>
            <a:rPr lang="en-US" sz="1200" kern="1200" noProof="0" dirty="0" smtClean="0"/>
            <a:t>L</a:t>
          </a:r>
          <a:r>
            <a:rPr lang="uk-UA" sz="1200" kern="1200" noProof="0" dirty="0" smtClean="0"/>
            <a:t>/NDC з МАУ і договір з </a:t>
          </a:r>
          <a:r>
            <a:rPr lang="en-US" sz="1200" kern="1200" noProof="0" dirty="0" smtClean="0"/>
            <a:t>Easylinkz</a:t>
          </a:r>
          <a:r>
            <a:rPr lang="uk-UA" sz="1200" kern="1200" noProof="0" dirty="0" smtClean="0"/>
            <a:t> на використання рішення та супровід </a:t>
          </a:r>
          <a:r>
            <a:rPr lang="en-US" sz="1200" kern="1200" noProof="0" dirty="0" smtClean="0"/>
            <a:t> Easylinkz</a:t>
          </a:r>
          <a:r>
            <a:rPr lang="uk-UA" sz="1200" kern="1200" noProof="0" dirty="0" smtClean="0"/>
            <a:t> </a:t>
          </a:r>
          <a:r>
            <a:rPr lang="en-US" sz="1200" kern="1200" noProof="0" dirty="0" smtClean="0"/>
            <a:t>Help Desk </a:t>
          </a:r>
          <a:endParaRPr lang="en-US" sz="1200" kern="1200" noProof="0" dirty="0"/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Easylinkz</a:t>
          </a:r>
          <a:r>
            <a:rPr lang="uk-UA" sz="1200" kern="1200" dirty="0" smtClean="0"/>
            <a:t> здійснює підключення, повідомляє Агента про </a:t>
          </a:r>
          <a:r>
            <a:rPr lang="ru-RU" sz="1200" kern="1200" dirty="0" smtClean="0"/>
            <a:t>його </a:t>
          </a:r>
          <a:r>
            <a:rPr lang="uk-UA" sz="1200" kern="1200" dirty="0" smtClean="0"/>
            <a:t>готовність </a:t>
          </a:r>
          <a:r>
            <a:rPr lang="ru-RU" sz="1200" kern="1200" dirty="0" smtClean="0"/>
            <a:t>та </a:t>
          </a:r>
          <a:r>
            <a:rPr lang="uk-UA" sz="1200" kern="1200" dirty="0" smtClean="0"/>
            <a:t>проводить навчання (за необхідності)</a:t>
          </a:r>
          <a:endParaRPr lang="uk-UA" sz="12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b="0" kern="1200" dirty="0" smtClean="0"/>
            <a:t>Вітаємо! Ви готові до роботи у </a:t>
          </a:r>
          <a:r>
            <a:rPr lang="en-US" altLang="ru-RU" sz="1200" b="0" kern="1200" dirty="0" smtClean="0"/>
            <a:t>Easylinkz</a:t>
          </a:r>
          <a:r>
            <a:rPr lang="uk-UA" sz="1200" b="0" kern="1200" dirty="0" smtClean="0"/>
            <a:t> Crazy Llama</a:t>
          </a:r>
          <a:endParaRPr lang="ru-RU" sz="1200" b="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12F9-23D8-4C49-B742-0459BBDF8BE5}">
      <dsp:nvSpPr>
        <dsp:cNvPr id="0" name=""/>
        <dsp:cNvSpPr/>
      </dsp:nvSpPr>
      <dsp:spPr>
        <a:xfrm>
          <a:off x="1892663" y="38740"/>
          <a:ext cx="4111499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Якщо ви є туристичним агентом </a:t>
          </a:r>
          <a:r>
            <a:rPr lang="en-US" sz="1200" b="0" i="0" kern="1200" dirty="0" smtClean="0"/>
            <a:t>IATA</a:t>
          </a:r>
          <a:r>
            <a:rPr lang="uk-UA" sz="1200" kern="1200" noProof="0" dirty="0" smtClean="0"/>
            <a:t>, перейдіть на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dirty="0" smtClean="0"/>
            <a:t> </a:t>
          </a:r>
          <a:r>
            <a:rPr lang="uk-UA" sz="1200" kern="1200" noProof="0" dirty="0" smtClean="0"/>
            <a:t>та оберіть відповідну опцію,</a:t>
          </a:r>
          <a:r>
            <a:rPr lang="uk-UA" sz="1200" kern="1200" noProof="0" dirty="0" smtClean="0">
              <a:solidFill>
                <a:srgbClr val="FF0000"/>
              </a:solidFill>
            </a:rPr>
            <a:t> </a:t>
          </a:r>
          <a:r>
            <a:rPr lang="uk-UA" sz="1200" kern="1200" noProof="0" dirty="0" smtClean="0"/>
            <a:t>щоб зареєструватися</a:t>
          </a:r>
          <a:endParaRPr lang="uk-UA" sz="1200" kern="1200" noProof="0" dirty="0"/>
        </a:p>
      </dsp:txBody>
      <dsp:txXfrm>
        <a:off x="1892663" y="208733"/>
        <a:ext cx="3601520" cy="1019958"/>
      </dsp:txXfrm>
    </dsp:sp>
    <dsp:sp modelId="{10842D32-6CBC-4CE6-9397-1D29D3FD7CBB}">
      <dsp:nvSpPr>
        <dsp:cNvPr id="0" name=""/>
        <dsp:cNvSpPr/>
      </dsp:nvSpPr>
      <dsp:spPr>
        <a:xfrm>
          <a:off x="260970" y="47233"/>
          <a:ext cx="1605369" cy="143412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b="1" kern="1200" dirty="0"/>
        </a:p>
      </dsp:txBody>
      <dsp:txXfrm>
        <a:off x="496071" y="257256"/>
        <a:ext cx="1135167" cy="1014083"/>
      </dsp:txXfrm>
    </dsp:sp>
    <dsp:sp modelId="{54B89931-1B50-4D54-BEEF-1078D9BE20C7}">
      <dsp:nvSpPr>
        <dsp:cNvPr id="0" name=""/>
        <dsp:cNvSpPr/>
      </dsp:nvSpPr>
      <dsp:spPr>
        <a:xfrm>
          <a:off x="1889633" y="1640462"/>
          <a:ext cx="4183454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Якщо ви є </a:t>
          </a:r>
          <a:r>
            <a:rPr lang="en-US" sz="1200" b="0" i="0" strike="noStrike" kern="1200" dirty="0" smtClean="0">
              <a:solidFill>
                <a:schemeClr val="tx1"/>
              </a:solidFill>
            </a:rPr>
            <a:t>NON IATA </a:t>
          </a:r>
          <a:r>
            <a:rPr lang="uk-UA" sz="1200" kern="1200" noProof="0" dirty="0" smtClean="0">
              <a:solidFill>
                <a:schemeClr val="tx1"/>
              </a:solidFill>
            </a:rPr>
            <a:t>туристичним агентом або </a:t>
          </a:r>
          <a:r>
            <a:rPr lang="en-US" sz="1200" b="0" i="0" strike="noStrike" kern="1200" cap="all" baseline="0" dirty="0" smtClean="0">
              <a:solidFill>
                <a:schemeClr val="tx1"/>
              </a:solidFill>
            </a:rPr>
            <a:t>retail </a:t>
          </a:r>
          <a:r>
            <a:rPr lang="en-US" sz="1200" b="0" i="0" kern="1200" cap="all" baseline="0" dirty="0" smtClean="0">
              <a:solidFill>
                <a:schemeClr val="tx1"/>
              </a:solidFill>
            </a:rPr>
            <a:t>customer</a:t>
          </a:r>
          <a:r>
            <a:rPr lang="uk-UA" sz="1200" kern="1200" noProof="0" dirty="0" smtClean="0"/>
            <a:t>, перейдіть на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smtClean="0"/>
            <a:t> </a:t>
          </a:r>
          <a:r>
            <a:rPr lang="uk-UA" sz="1200" kern="1200" noProof="0" smtClean="0"/>
            <a:t>та </a:t>
          </a:r>
          <a:r>
            <a:rPr lang="uk-UA" sz="1200" kern="1200" noProof="0" dirty="0" smtClean="0"/>
            <a:t>оберіть відповідну опцію, щоб зареєструватися</a:t>
          </a:r>
          <a:endParaRPr lang="uk-UA" sz="1200" kern="1200" noProof="0" dirty="0"/>
        </a:p>
      </dsp:txBody>
      <dsp:txXfrm>
        <a:off x="1889633" y="1810455"/>
        <a:ext cx="3673475" cy="1019958"/>
      </dsp:txXfrm>
    </dsp:sp>
    <dsp:sp modelId="{076AA2F3-5468-48B9-B749-83415DF55041}">
      <dsp:nvSpPr>
        <dsp:cNvPr id="0" name=""/>
        <dsp:cNvSpPr/>
      </dsp:nvSpPr>
      <dsp:spPr>
        <a:xfrm>
          <a:off x="45196" y="1555085"/>
          <a:ext cx="1671264" cy="149732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b="1" kern="1200" dirty="0"/>
        </a:p>
      </dsp:txBody>
      <dsp:txXfrm>
        <a:off x="289947" y="1774363"/>
        <a:ext cx="1181762" cy="10587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66B1-BF8A-49FE-8E95-8F27ED151134}">
      <dsp:nvSpPr>
        <dsp:cNvPr id="0" name=""/>
        <dsp:cNvSpPr/>
      </dsp:nvSpPr>
      <dsp:spPr>
        <a:xfrm>
          <a:off x="1783572" y="776186"/>
          <a:ext cx="2905093" cy="2970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0" kern="1200" dirty="0" smtClean="0">
              <a:solidFill>
                <a:schemeClr val="tx1"/>
              </a:solidFill>
            </a:rPr>
            <a:t>IATA туристичний агент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Можливість виписки авіаквитка у власному AIDL офісі агента або в модулі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Оплата шляхом виписки EMD в BSP link або оплата банківським рахунком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PNR </a:t>
          </a: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retrieve</a:t>
          </a: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 (доступ до бронювання в власному пульті)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Продажі враховуються в загальний обсяг продажів агента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до всіх групових бронювань</a:t>
          </a:r>
          <a:endParaRPr lang="uk-UA" sz="1200" kern="1200" noProof="0" dirty="0">
            <a:solidFill>
              <a:srgbClr val="FF0000"/>
            </a:solidFill>
          </a:endParaRPr>
        </a:p>
      </dsp:txBody>
      <dsp:txXfrm>
        <a:off x="2248387" y="776186"/>
        <a:ext cx="2440278" cy="2970238"/>
      </dsp:txXfrm>
    </dsp:sp>
    <dsp:sp modelId="{BFC9ACCD-3D58-4CC0-B473-0ABF6583121D}">
      <dsp:nvSpPr>
        <dsp:cNvPr id="0" name=""/>
        <dsp:cNvSpPr/>
      </dsp:nvSpPr>
      <dsp:spPr>
        <a:xfrm>
          <a:off x="142213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425840" y="284374"/>
        <a:ext cx="1369475" cy="1369475"/>
      </dsp:txXfrm>
    </dsp:sp>
    <dsp:sp modelId="{24080E2E-5FCC-4E85-8F29-E48EB06C5C7E}">
      <dsp:nvSpPr>
        <dsp:cNvPr id="0" name=""/>
        <dsp:cNvSpPr/>
      </dsp:nvSpPr>
      <dsp:spPr>
        <a:xfrm>
          <a:off x="6535250" y="763909"/>
          <a:ext cx="2905093" cy="1937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strike="noStrike" kern="1200" dirty="0" smtClean="0"/>
            <a:t>NON </a:t>
          </a:r>
          <a:r>
            <a:rPr lang="uk-UA" sz="1200" b="1" i="0" kern="1200" dirty="0" smtClean="0">
              <a:solidFill>
                <a:schemeClr val="tx1"/>
              </a:solidFill>
            </a:rPr>
            <a:t>IATA туристичний агент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cap="all" baseline="0" dirty="0" smtClean="0"/>
            <a:t>retail customer</a:t>
          </a:r>
          <a:endParaRPr lang="uk-UA" sz="1200" b="1" i="0" kern="1200" cap="all" baseline="0" dirty="0" smtClean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О</a:t>
          </a:r>
          <a:r>
            <a:rPr lang="uk-UA" sz="1200" kern="1200" noProof="0" dirty="0" smtClean="0">
              <a:solidFill>
                <a:schemeClr val="tx1"/>
              </a:solidFill>
            </a:rPr>
            <a:t>плата банківським рахунком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uk-UA" sz="1200" kern="1200" noProof="0" dirty="0" smtClean="0">
              <a:solidFill>
                <a:schemeClr val="tx1"/>
              </a:solidFill>
            </a:rPr>
            <a:t>Доступ до бронювання для внесення змін через Контактний центр МАУ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noProof="0" dirty="0" smtClean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noProof="0" dirty="0"/>
        </a:p>
      </dsp:txBody>
      <dsp:txXfrm>
        <a:off x="7000065" y="763909"/>
        <a:ext cx="2440278" cy="1937697"/>
      </dsp:txXfrm>
    </dsp:sp>
    <dsp:sp modelId="{CBB3E428-43A7-4EE9-A809-9CB7D8DF9D14}">
      <dsp:nvSpPr>
        <dsp:cNvPr id="0" name=""/>
        <dsp:cNvSpPr/>
      </dsp:nvSpPr>
      <dsp:spPr>
        <a:xfrm>
          <a:off x="4984036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267663" y="284374"/>
        <a:ext cx="1369475" cy="136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A135-788E-4E8C-B4B4-7746B9E237E4}">
      <dsp:nvSpPr>
        <dsp:cNvPr id="0" name=""/>
        <dsp:cNvSpPr/>
      </dsp:nvSpPr>
      <dsp:spPr>
        <a:xfrm>
          <a:off x="0" y="236389"/>
          <a:ext cx="10060217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70764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NDC API 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en-US" sz="1400" b="1" kern="1200" dirty="0" smtClean="0" smtId="4294967295">
              <a:highlight>
                <a:srgbClr val="000000">
                  <a:alpha val="0"/>
                </a:srgbClr>
              </a:highlight>
            </a:rPr>
            <a:t>New Distribution Capability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uk-UA" sz="1400" kern="1200" dirty="0" smtClean="0"/>
            <a:t>з можливістю підключити контент МАУ до власного інтерфейсу користувача, розширити пропозиції послуг та отримати нові можливості співпраці</a:t>
          </a:r>
          <a:endParaRPr lang="ru-RU" sz="1400" kern="1200" dirty="0"/>
        </a:p>
      </dsp:txBody>
      <dsp:txXfrm>
        <a:off x="0" y="236389"/>
        <a:ext cx="10060217" cy="757575"/>
      </dsp:txXfrm>
    </dsp:sp>
    <dsp:sp modelId="{66102F87-36B3-432B-9591-C2F6CD343C15}">
      <dsp:nvSpPr>
        <dsp:cNvPr id="0" name=""/>
        <dsp:cNvSpPr/>
      </dsp:nvSpPr>
      <dsp:spPr>
        <a:xfrm>
          <a:off x="480905" y="44509"/>
          <a:ext cx="957333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/>
            <a:t>Рішення для онлайн тревел агентів та консолідаторів із власною платформою бронювання </a:t>
          </a:r>
          <a:endParaRPr lang="ru-RU" sz="1500" b="0" kern="1200" dirty="0"/>
        </a:p>
      </dsp:txBody>
      <dsp:txXfrm>
        <a:off x="499639" y="63243"/>
        <a:ext cx="9535867" cy="346292"/>
      </dsp:txXfrm>
    </dsp:sp>
    <dsp:sp modelId="{EEC4ED79-4A8E-428F-99B4-F5ACDE7C6911}">
      <dsp:nvSpPr>
        <dsp:cNvPr id="0" name=""/>
        <dsp:cNvSpPr/>
      </dsp:nvSpPr>
      <dsp:spPr>
        <a:xfrm>
          <a:off x="0" y="1256044"/>
          <a:ext cx="10060217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70764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AIDL 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uk-UA" sz="1400" b="1" kern="1200" dirty="0" smtClean="0"/>
            <a:t>Amadeus Inventory </a:t>
          </a:r>
          <a:r>
            <a:rPr lang="en-US" sz="1400" b="1" kern="1200" dirty="0" smtClean="0"/>
            <a:t>Direct Link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uk-UA" sz="1400" kern="1200" dirty="0" smtClean="0" smtId="4294967295">
              <a:highlight>
                <a:srgbClr val="000000">
                  <a:alpha val="0"/>
                </a:srgbClr>
              </a:highlight>
            </a:rPr>
            <a:t>для професійних агентів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Сайт МАУ + промокод </a:t>
          </a:r>
          <a:r>
            <a:rPr lang="uk-UA" sz="1400" kern="1200" dirty="0" smtClean="0"/>
            <a:t>для агентів, що обирають прості технології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Easylinkz </a:t>
          </a:r>
          <a:r>
            <a:rPr lang="uk-UA" sz="1400" b="1" kern="1200" dirty="0" smtClean="0"/>
            <a:t>Crazy Llama (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2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 Plug IN</a:t>
          </a:r>
          <a:r>
            <a:rPr lang="en-US" altLang="ru-RU" sz="1400" b="1" kern="1200" dirty="0" smtClean="0"/>
            <a:t>/ 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2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 Core</a:t>
          </a:r>
          <a:r>
            <a:rPr lang="uk-UA" sz="1400" b="1" kern="1200" dirty="0" smtClean="0"/>
            <a:t>) + AIDL </a:t>
          </a:r>
          <a:r>
            <a:rPr lang="uk-UA" sz="1400" kern="1200" dirty="0" smtClean="0"/>
            <a:t>для агентів, що обирають найкращу пропозицію в різних каналах </a:t>
          </a:r>
        </a:p>
      </dsp:txBody>
      <dsp:txXfrm>
        <a:off x="0" y="1256044"/>
        <a:ext cx="10060217" cy="1187550"/>
      </dsp:txXfrm>
    </dsp:sp>
    <dsp:sp modelId="{C8F04A5C-F7BC-45D2-99F8-ABE3914B0382}">
      <dsp:nvSpPr>
        <dsp:cNvPr id="0" name=""/>
        <dsp:cNvSpPr/>
      </dsp:nvSpPr>
      <dsp:spPr>
        <a:xfrm>
          <a:off x="502519" y="1064164"/>
          <a:ext cx="955587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/>
            <a:t>Рішення для рітейл агентів</a:t>
          </a:r>
          <a:endParaRPr lang="ru-RU" sz="1500" b="0" kern="1200" dirty="0"/>
        </a:p>
      </dsp:txBody>
      <dsp:txXfrm>
        <a:off x="521253" y="1082898"/>
        <a:ext cx="9518405" cy="346292"/>
      </dsp:txXfrm>
    </dsp:sp>
    <dsp:sp modelId="{2D5C50EC-3632-4E9B-B620-8DDA7C4EC6BB}">
      <dsp:nvSpPr>
        <dsp:cNvPr id="0" name=""/>
        <dsp:cNvSpPr/>
      </dsp:nvSpPr>
      <dsp:spPr>
        <a:xfrm>
          <a:off x="0" y="2705674"/>
          <a:ext cx="10060217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70764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GRPM (</a:t>
          </a:r>
          <a:r>
            <a:rPr lang="en-US" sz="1400" b="1" kern="1200" dirty="0" smtClean="0"/>
            <a:t>Group Module</a:t>
          </a:r>
          <a:r>
            <a:rPr lang="uk-UA" sz="1400" b="1" kern="1200" dirty="0" smtClean="0"/>
            <a:t>)</a:t>
          </a:r>
          <a:endParaRPr lang="ru-RU" sz="1400" kern="1200" dirty="0"/>
        </a:p>
      </dsp:txBody>
      <dsp:txXfrm>
        <a:off x="0" y="2705674"/>
        <a:ext cx="10060217" cy="563062"/>
      </dsp:txXfrm>
    </dsp:sp>
    <dsp:sp modelId="{B623C27E-2E5E-41D8-8721-F675B3E06C9C}">
      <dsp:nvSpPr>
        <dsp:cNvPr id="0" name=""/>
        <dsp:cNvSpPr/>
      </dsp:nvSpPr>
      <dsp:spPr>
        <a:xfrm>
          <a:off x="502519" y="2513794"/>
          <a:ext cx="955587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/>
            <a:t>Рішення для групового продажу </a:t>
          </a:r>
          <a:endParaRPr lang="ru-RU" sz="1500" b="0" kern="1200" dirty="0"/>
        </a:p>
      </dsp:txBody>
      <dsp:txXfrm>
        <a:off x="521253" y="2532528"/>
        <a:ext cx="9518405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809FD-C429-443D-9DD9-0779C8785948}">
      <dsp:nvSpPr>
        <dsp:cNvPr id="0" name=""/>
        <dsp:cNvSpPr/>
      </dsp:nvSpPr>
      <dsp:spPr>
        <a:xfrm>
          <a:off x="7414" y="2044517"/>
          <a:ext cx="2216053" cy="1329632"/>
        </a:xfrm>
        <a:prstGeom prst="roundRect">
          <a:avLst>
            <a:gd name="adj" fmla="val 10000"/>
          </a:avLst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Amadeus HOST</a:t>
          </a:r>
          <a:endParaRPr lang="ru-RU" sz="1900" b="1" kern="1200" dirty="0"/>
        </a:p>
      </dsp:txBody>
      <dsp:txXfrm>
        <a:off x="46358" y="2083461"/>
        <a:ext cx="2138165" cy="1251744"/>
      </dsp:txXfrm>
    </dsp:sp>
    <dsp:sp modelId="{6C767234-91CD-4D21-AAF3-0D6AC0738F16}">
      <dsp:nvSpPr>
        <dsp:cNvPr id="0" name=""/>
        <dsp:cNvSpPr/>
      </dsp:nvSpPr>
      <dsp:spPr>
        <a:xfrm>
          <a:off x="2246741" y="2401688"/>
          <a:ext cx="866467" cy="6152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246741" y="2524746"/>
        <a:ext cx="681880" cy="369173"/>
      </dsp:txXfrm>
    </dsp:sp>
    <dsp:sp modelId="{5AD04C59-7E66-422A-B14B-49750C5045ED}">
      <dsp:nvSpPr>
        <dsp:cNvPr id="0" name=""/>
        <dsp:cNvSpPr/>
      </dsp:nvSpPr>
      <dsp:spPr>
        <a:xfrm>
          <a:off x="3109889" y="2044517"/>
          <a:ext cx="2216053" cy="132963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 Agents and Aggregators</a:t>
          </a:r>
          <a:endParaRPr lang="ru-RU" sz="1900" b="1" kern="1200" dirty="0"/>
        </a:p>
      </dsp:txBody>
      <dsp:txXfrm>
        <a:off x="3148833" y="2083461"/>
        <a:ext cx="2138165" cy="1251744"/>
      </dsp:txXfrm>
    </dsp:sp>
    <dsp:sp modelId="{4173ACBE-02AC-4CB1-96AE-96001E82818E}">
      <dsp:nvSpPr>
        <dsp:cNvPr id="0" name=""/>
        <dsp:cNvSpPr/>
      </dsp:nvSpPr>
      <dsp:spPr>
        <a:xfrm>
          <a:off x="5367299" y="2415854"/>
          <a:ext cx="830302" cy="5869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367299" y="2533246"/>
        <a:ext cx="654215" cy="352174"/>
      </dsp:txXfrm>
    </dsp:sp>
    <dsp:sp modelId="{E81CBD12-FE6D-40E1-BB6C-B51A73476EB9}">
      <dsp:nvSpPr>
        <dsp:cNvPr id="0" name=""/>
        <dsp:cNvSpPr/>
      </dsp:nvSpPr>
      <dsp:spPr>
        <a:xfrm>
          <a:off x="6212364" y="2044517"/>
          <a:ext cx="2216053" cy="1329632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Travelers</a:t>
          </a:r>
          <a:endParaRPr lang="ru-RU" sz="1900" b="1" kern="1200" dirty="0"/>
        </a:p>
      </dsp:txBody>
      <dsp:txXfrm>
        <a:off x="6251308" y="2083461"/>
        <a:ext cx="2138165" cy="125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381" y="0"/>
          <a:ext cx="2901156" cy="10581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Shopping</a:t>
          </a:r>
          <a:endParaRPr lang="ru-RU" sz="1900" b="1" kern="1200" dirty="0"/>
        </a:p>
      </dsp:txBody>
      <dsp:txXfrm>
        <a:off x="531474" y="0"/>
        <a:ext cx="1842970" cy="1058186"/>
      </dsp:txXfrm>
    </dsp:sp>
    <dsp:sp modelId="{A13DAA4E-5392-4D35-808B-E156FFB57114}">
      <dsp:nvSpPr>
        <dsp:cNvPr id="0" name=""/>
        <dsp:cNvSpPr/>
      </dsp:nvSpPr>
      <dsp:spPr>
        <a:xfrm>
          <a:off x="2613421" y="0"/>
          <a:ext cx="2901156" cy="105818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Booking</a:t>
          </a:r>
          <a:endParaRPr lang="ru-RU" sz="1900" b="1" kern="1200" dirty="0"/>
        </a:p>
      </dsp:txBody>
      <dsp:txXfrm>
        <a:off x="3142514" y="0"/>
        <a:ext cx="1842970" cy="1058186"/>
      </dsp:txXfrm>
    </dsp:sp>
    <dsp:sp modelId="{0B749828-F323-4ADD-8961-4C369FE576A6}">
      <dsp:nvSpPr>
        <dsp:cNvPr id="0" name=""/>
        <dsp:cNvSpPr/>
      </dsp:nvSpPr>
      <dsp:spPr>
        <a:xfrm>
          <a:off x="5224462" y="0"/>
          <a:ext cx="2901156" cy="105818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Payment and ticketing</a:t>
          </a:r>
          <a:endParaRPr lang="ru-RU" sz="1900" b="1" kern="1200" dirty="0"/>
        </a:p>
      </dsp:txBody>
      <dsp:txXfrm>
        <a:off x="5753555" y="0"/>
        <a:ext cx="1842970" cy="1058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1631" y="80555"/>
          <a:ext cx="1987508" cy="795003"/>
        </a:xfrm>
        <a:prstGeom prst="chevron">
          <a:avLst/>
        </a:prstGeom>
        <a:solidFill>
          <a:srgbClr val="FDC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Confirm pricing</a:t>
          </a:r>
          <a:endParaRPr lang="ru-RU" sz="1900" b="1" kern="1200" dirty="0"/>
        </a:p>
      </dsp:txBody>
      <dsp:txXfrm>
        <a:off x="399133" y="80555"/>
        <a:ext cx="1192505" cy="795003"/>
      </dsp:txXfrm>
    </dsp:sp>
    <dsp:sp modelId="{A13DAA4E-5392-4D35-808B-E156FFB57114}">
      <dsp:nvSpPr>
        <dsp:cNvPr id="0" name=""/>
        <dsp:cNvSpPr/>
      </dsp:nvSpPr>
      <dsp:spPr>
        <a:xfrm>
          <a:off x="1862171" y="80555"/>
          <a:ext cx="1987508" cy="79500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PNR Retrieve</a:t>
          </a:r>
          <a:endParaRPr lang="ru-RU" sz="1900" b="1" kern="1200" dirty="0"/>
        </a:p>
      </dsp:txBody>
      <dsp:txXfrm>
        <a:off x="2259673" y="80555"/>
        <a:ext cx="1192505" cy="795003"/>
      </dsp:txXfrm>
    </dsp:sp>
    <dsp:sp modelId="{356B7A9D-34F9-49FC-A1EF-4D551D129F55}">
      <dsp:nvSpPr>
        <dsp:cNvPr id="0" name=""/>
        <dsp:cNvSpPr/>
      </dsp:nvSpPr>
      <dsp:spPr>
        <a:xfrm>
          <a:off x="3579146" y="80555"/>
          <a:ext cx="1987508" cy="79500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Fare Rules</a:t>
          </a:r>
          <a:endParaRPr lang="en-GB" sz="1900" b="1" kern="1200" dirty="0"/>
        </a:p>
      </dsp:txBody>
      <dsp:txXfrm>
        <a:off x="3976648" y="80555"/>
        <a:ext cx="1192505" cy="795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081" y="0"/>
          <a:ext cx="2536139" cy="9561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Service List</a:t>
          </a:r>
          <a:endParaRPr lang="ru-RU" sz="1900" b="1" kern="1200" dirty="0"/>
        </a:p>
      </dsp:txBody>
      <dsp:txXfrm>
        <a:off x="480138" y="0"/>
        <a:ext cx="1580025" cy="956114"/>
      </dsp:txXfrm>
    </dsp:sp>
    <dsp:sp modelId="{A13DAA4E-5392-4D35-808B-E156FFB57114}">
      <dsp:nvSpPr>
        <dsp:cNvPr id="0" name=""/>
        <dsp:cNvSpPr/>
      </dsp:nvSpPr>
      <dsp:spPr>
        <a:xfrm>
          <a:off x="2284607" y="0"/>
          <a:ext cx="2536139" cy="95611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Seat Availability</a:t>
          </a:r>
          <a:endParaRPr lang="ru-RU" sz="1900" b="1" kern="1200" dirty="0"/>
        </a:p>
      </dsp:txBody>
      <dsp:txXfrm>
        <a:off x="2762664" y="0"/>
        <a:ext cx="1580025" cy="956114"/>
      </dsp:txXfrm>
    </dsp:sp>
    <dsp:sp modelId="{6EE5ECFC-5751-48F3-914A-839B4E4C9A10}">
      <dsp:nvSpPr>
        <dsp:cNvPr id="0" name=""/>
        <dsp:cNvSpPr/>
      </dsp:nvSpPr>
      <dsp:spPr>
        <a:xfrm>
          <a:off x="4567132" y="0"/>
          <a:ext cx="2536139" cy="95611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Change</a:t>
          </a:r>
          <a:endParaRPr lang="en-GB" sz="1900" b="1" kern="1200" dirty="0"/>
        </a:p>
      </dsp:txBody>
      <dsp:txXfrm>
        <a:off x="5045189" y="0"/>
        <a:ext cx="1580025" cy="956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08C7D-DA53-4E97-8DEC-C6522C99392B}">
      <dsp:nvSpPr>
        <dsp:cNvPr id="0" name=""/>
        <dsp:cNvSpPr/>
      </dsp:nvSpPr>
      <dsp:spPr>
        <a:xfrm>
          <a:off x="8613" y="0"/>
          <a:ext cx="2539388" cy="9561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Cancel 19.2</a:t>
          </a:r>
          <a:endParaRPr lang="en-GB" sz="1900" b="1" kern="1200" dirty="0"/>
        </a:p>
      </dsp:txBody>
      <dsp:txXfrm>
        <a:off x="486670" y="0"/>
        <a:ext cx="1583274" cy="956114"/>
      </dsp:txXfrm>
    </dsp:sp>
    <dsp:sp modelId="{6E186BED-B081-4EBE-B7E4-C6A48ED781C3}">
      <dsp:nvSpPr>
        <dsp:cNvPr id="0" name=""/>
        <dsp:cNvSpPr/>
      </dsp:nvSpPr>
      <dsp:spPr>
        <a:xfrm>
          <a:off x="2289698" y="0"/>
          <a:ext cx="2539388" cy="95611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Query Report (TJQ)</a:t>
          </a:r>
          <a:endParaRPr lang="en-GB" sz="1900" b="1" kern="1200" dirty="0"/>
        </a:p>
      </dsp:txBody>
      <dsp:txXfrm>
        <a:off x="2767755" y="0"/>
        <a:ext cx="1583274" cy="9561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1559-BA40-4D38-8491-CA9634D1099B}">
      <dsp:nvSpPr>
        <dsp:cNvPr id="0" name=""/>
        <dsp:cNvSpPr/>
      </dsp:nvSpPr>
      <dsp:spPr>
        <a:xfrm>
          <a:off x="0" y="0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  <a:latin typeface="+mn-lt"/>
            </a:rPr>
            <a:t>Q4 (December)</a:t>
          </a:r>
          <a:endParaRPr lang="ru-RU" sz="1700" b="0" kern="1200" dirty="0">
            <a:effectLst/>
            <a:latin typeface="+mn-lt"/>
          </a:endParaRPr>
        </a:p>
      </dsp:txBody>
      <dsp:txXfrm>
        <a:off x="38847" y="38847"/>
        <a:ext cx="5227613" cy="1248632"/>
      </dsp:txXfrm>
    </dsp:sp>
    <dsp:sp modelId="{75F2B1FE-2B27-47C7-9B17-1274B30D8BDA}">
      <dsp:nvSpPr>
        <dsp:cNvPr id="0" name=""/>
        <dsp:cNvSpPr/>
      </dsp:nvSpPr>
      <dsp:spPr>
        <a:xfrm rot="5400000">
          <a:off x="2519189" y="1477200"/>
          <a:ext cx="266927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5BD6-AD35-418B-8B86-900B03DB7D29}">
      <dsp:nvSpPr>
        <dsp:cNvPr id="0" name=""/>
        <dsp:cNvSpPr/>
      </dsp:nvSpPr>
      <dsp:spPr>
        <a:xfrm>
          <a:off x="0" y="1860181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Add SEMN SSR to the PNR </a:t>
          </a:r>
          <a:endParaRPr lang="ru-RU" sz="1000" kern="1200" dirty="0"/>
        </a:p>
      </dsp:txBody>
      <dsp:txXfrm>
        <a:off x="38847" y="1899028"/>
        <a:ext cx="5227613" cy="1248632"/>
      </dsp:txXfrm>
    </dsp:sp>
    <dsp:sp modelId="{1FB4B9C8-D24C-4A60-B94B-418A91A40246}">
      <dsp:nvSpPr>
        <dsp:cNvPr id="0" name=""/>
        <dsp:cNvSpPr/>
      </dsp:nvSpPr>
      <dsp:spPr>
        <a:xfrm rot="5400000">
          <a:off x="2569141" y="3270020"/>
          <a:ext cx="167023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B37E5-7A2B-48C6-B0AD-674988930B14}">
      <dsp:nvSpPr>
        <dsp:cNvPr id="0" name=""/>
        <dsp:cNvSpPr/>
      </dsp:nvSpPr>
      <dsp:spPr>
        <a:xfrm>
          <a:off x="0" y="3585639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i="0" u="none" kern="1200" dirty="0" smtClean="0"/>
            <a:t>Flight + Ancillary Offers within AirShopping Request Search (before PNR creation)</a:t>
          </a:r>
          <a:endParaRPr lang="ru-RU" sz="1000" kern="1200" dirty="0"/>
        </a:p>
      </dsp:txBody>
      <dsp:txXfrm>
        <a:off x="38847" y="3624486"/>
        <a:ext cx="5227613" cy="124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B08F-DEDA-4950-908C-1B658CBA0B57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F233-DC96-49C5-9B6F-4F30762CA0A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3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91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72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03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586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37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95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05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74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10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24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5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156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241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526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34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546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95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041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843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9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9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0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39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407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02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839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63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6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011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422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306" y="2733136"/>
            <a:ext cx="6670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err="1" smtClean="0"/>
              <a:t>MAIN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PRESENTATION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20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5000" kern="1200">
          <a:solidFill>
            <a:srgbClr val="1F57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u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6.jp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2.xml"/><Relationship Id="rId9" Type="http://schemas.openxmlformats.org/officeDocument/2006/relationships/hyperlink" Target="mailto:sales@easylinkz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group.dep@flyuia.com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1.jp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shelpdesk@flyuia.com" TargetMode="External"/><Relationship Id="rId4" Type="http://schemas.openxmlformats.org/officeDocument/2006/relationships/hyperlink" Target="http://flyuia-agent.com/ua/agent/mai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1882002" y="4544704"/>
            <a:ext cx="8899729" cy="118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300" cap="all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МОЖЛИВОСТІ прямого продажу</a:t>
            </a:r>
            <a:endParaRPr lang="uk-UA" sz="3300" cap="all" dirty="0" smtId="4294967295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599" y="499495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Post-Sale services Input/Output data</a:t>
            </a:r>
            <a:endParaRPr lang="uk-U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" y="1275051"/>
            <a:ext cx="113268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36223" y="397160"/>
            <a:ext cx="10327405" cy="542109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  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Road Map </a:t>
            </a:r>
            <a:r>
              <a:rPr lang="en-US" b="1" dirty="0" smtClean="0"/>
              <a:t>2021</a:t>
            </a:r>
            <a:endParaRPr lang="uk-UA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8385856"/>
              </p:ext>
            </p:extLst>
          </p:nvPr>
        </p:nvGraphicFramePr>
        <p:xfrm>
          <a:off x="565802" y="1109966"/>
          <a:ext cx="7659269" cy="49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15983072"/>
              </p:ext>
            </p:extLst>
          </p:nvPr>
        </p:nvGraphicFramePr>
        <p:xfrm>
          <a:off x="571916" y="1073715"/>
          <a:ext cx="7659269" cy="49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84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102227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NDC API</a:t>
            </a:r>
            <a:r>
              <a:rPr lang="uk-UA" b="1" dirty="0" smtClean="0"/>
              <a:t>. Як підключитися?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4089834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1600" dirty="0"/>
              <a:t>Для підключення</a:t>
            </a:r>
            <a:r>
              <a:rPr lang="en-US" altLang="ru-RU" sz="1600" dirty="0"/>
              <a:t> </a:t>
            </a:r>
            <a:r>
              <a:rPr lang="uk-UA" altLang="ru-RU" sz="1600" dirty="0"/>
              <a:t>зверніться до свого менеджера МАУ або </a:t>
            </a:r>
            <a:r>
              <a:rPr lang="ru-RU" altLang="ru-RU" sz="1600" dirty="0"/>
              <a:t>МАУ </a:t>
            </a:r>
            <a:r>
              <a:rPr lang="en-US" altLang="ru-RU" sz="1600" dirty="0"/>
              <a:t>Help Desk</a:t>
            </a:r>
            <a:r>
              <a:rPr lang="uk-UA" altLang="ru-RU" sz="1600" dirty="0"/>
              <a:t> </a:t>
            </a:r>
            <a:r>
              <a:rPr lang="en-US" altLang="ru-RU" sz="1600" dirty="0">
                <a:hlinkClick r:id="rId8"/>
              </a:rPr>
              <a:t>pshelpdesk@flyuia.com</a:t>
            </a:r>
            <a:endParaRPr lang="uk-UA" altLang="ru-RU" sz="1600" dirty="0"/>
          </a:p>
          <a:p>
            <a:endParaRPr lang="en-US" altLang="ru-RU" sz="1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2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AIDL </a:t>
            </a:r>
            <a:r>
              <a:rPr lang="uk-UA" sz="3000" b="1" dirty="0" smtClean="0">
                <a:latin typeface="+mn-lt"/>
              </a:rPr>
              <a:t>рішення для рітейл агентів</a:t>
            </a:r>
            <a:endParaRPr lang="uk-U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AIDL - ідентифікатор офісу Amadeus, безпосередньо підключений до ресурсу МАУ Altea, що має таку ж функціональність, як і </a:t>
            </a:r>
            <a:r>
              <a:rPr lang="en-US" altLang="ru-RU" sz="1900" dirty="0" smtClean="0"/>
              <a:t>Amadeus selling platform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Доступ здійснюється з будь-якого ПК або мобільного пристрою, не має міжнародних лімітів і доступний у всьому світі для необмеженої кількості користувачів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/>
              <a:t>. Як це працює?</a:t>
            </a:r>
          </a:p>
        </p:txBody>
      </p:sp>
    </p:spTree>
    <p:extLst>
      <p:ext uri="{BB962C8B-B14F-4D97-AF65-F5344CB8AC3E}">
        <p14:creationId xmlns:p14="http://schemas.microsoft.com/office/powerpoint/2010/main" val="35956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Доступ до розкладу та наявності рейсів МАУ та </a:t>
            </a:r>
            <a:r>
              <a:rPr lang="uk-UA" sz="1900" dirty="0" smtClean="0"/>
              <a:t>інтерлайн-партнерів</a:t>
            </a:r>
            <a:r>
              <a:rPr lang="uk-UA" altLang="ru-RU" sz="1900" dirty="0" smtClean="0"/>
              <a:t>, цінових пропозицій (з/без багажу), автономний доступ до PNR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/>
              <a:t>Пропонувати клієнтам найкращі ціни без додаткових зборів за канал продажу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Змінювати дати, повертати та переоформлювати авіаквитки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Здійснювати функцію </a:t>
            </a:r>
            <a:r>
              <a:rPr lang="en-US" altLang="ru-RU" sz="1900" dirty="0" smtClean="0"/>
              <a:t>Аmadеus Тicket Changer </a:t>
            </a:r>
            <a:r>
              <a:rPr lang="uk-UA" altLang="ru-RU" sz="1900" dirty="0" smtClean="0"/>
              <a:t>(ATC) із гарантованим прорахунком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Продавати додаткові послуги (багаж, вибір місця, харчування) з оформленням EMD / EMD-A на рейсах, що оперуються МАУ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щоденні звіти про продажі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підтримку </a:t>
            </a:r>
            <a:r>
              <a:rPr lang="uk-UA" sz="1900" dirty="0" smtClean="0"/>
              <a:t>МАУ </a:t>
            </a:r>
            <a:r>
              <a:rPr lang="en-US" altLang="ru-RU" sz="1900" dirty="0" smtClean="0"/>
              <a:t>Help Desk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/>
              <a:t>. Можливості, що ви отримуєте</a:t>
            </a:r>
          </a:p>
        </p:txBody>
      </p:sp>
    </p:spTree>
    <p:extLst>
      <p:ext uri="{BB962C8B-B14F-4D97-AF65-F5344CB8AC3E}">
        <p14:creationId xmlns:p14="http://schemas.microsoft.com/office/powerpoint/2010/main" val="2474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 smtClean="0"/>
              <a:t>. Як підключитися?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1648255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1600" dirty="0"/>
              <a:t>Для підключення</a:t>
            </a:r>
            <a:r>
              <a:rPr lang="en-US" altLang="ru-RU" sz="1600" dirty="0"/>
              <a:t> </a:t>
            </a:r>
            <a:r>
              <a:rPr lang="uk-UA" altLang="ru-RU" sz="1600" dirty="0"/>
              <a:t>зверніться до свого менеджера МАУ або </a:t>
            </a:r>
            <a:r>
              <a:rPr lang="ru-RU" altLang="ru-RU" sz="1600" dirty="0"/>
              <a:t>МАУ </a:t>
            </a:r>
            <a:r>
              <a:rPr lang="en-US" altLang="ru-RU" sz="1600" dirty="0"/>
              <a:t>Help Desk</a:t>
            </a:r>
            <a:r>
              <a:rPr lang="uk-UA" altLang="ru-RU" sz="1600" dirty="0"/>
              <a:t> </a:t>
            </a:r>
            <a:r>
              <a:rPr lang="en-US" altLang="ru-RU" sz="1600" dirty="0">
                <a:hlinkClick r:id="rId8"/>
              </a:rPr>
              <a:t>pshelpdesk@flyuia.com</a:t>
            </a:r>
            <a:endParaRPr lang="uk-UA" altLang="ru-RU" sz="1600" dirty="0"/>
          </a:p>
          <a:p>
            <a:endParaRPr lang="en-US" altLang="ru-RU" sz="1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200" b="1" dirty="0">
                <a:latin typeface="+mn-lt"/>
              </a:rPr>
              <a:t>Сайт МАУ + промокод </a:t>
            </a:r>
            <a:endParaRPr lang="uk-UA" sz="3200" b="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uk-UA" sz="3000" b="1" dirty="0" smtClean="0">
                <a:latin typeface="+mn-lt"/>
              </a:rPr>
              <a:t>рішення </a:t>
            </a:r>
            <a:r>
              <a:rPr lang="uk-UA" sz="3000" b="1" dirty="0">
                <a:latin typeface="+mn-lt"/>
              </a:rPr>
              <a:t>для </a:t>
            </a:r>
            <a:r>
              <a:rPr lang="uk-UA" sz="3000" b="1" dirty="0" smtClean="0">
                <a:latin typeface="+mn-lt"/>
              </a:rPr>
              <a:t>рітейл агентів</a:t>
            </a:r>
            <a:endParaRPr lang="uk-U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5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0484" y="1353870"/>
            <a:ext cx="4244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/>
              <a:t>Отримайте від МАУ промокод з набором комерційних умов для продажу авіаквитків та додаткових послуг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/>
              <a:t>Скористайтеся  промокодом на сайті </a:t>
            </a:r>
            <a:r>
              <a:rPr lang="uk-UA" sz="2000" u="sng" dirty="0">
                <a:hlinkClick r:id="rId3"/>
              </a:rPr>
              <a:t>www.flyuia.com</a:t>
            </a:r>
            <a:r>
              <a:rPr lang="uk-UA" sz="2000" u="sng" dirty="0"/>
              <a:t> </a:t>
            </a:r>
            <a:r>
              <a:rPr lang="uk-UA" sz="2000" dirty="0"/>
              <a:t>при бронюванні авіаквитків та додаткових послуг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2000" dirty="0"/>
              <a:t>Продавайте </a:t>
            </a:r>
            <a:r>
              <a:rPr lang="uk-UA" sz="2000" dirty="0"/>
              <a:t>авіаквитки та додаткові послугу МАУ п</a:t>
            </a:r>
            <a:r>
              <a:rPr lang="uk-UA" altLang="ru-RU" sz="2000" dirty="0"/>
              <a:t>росто та зручно без необхідності підключення до системи бронювання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smtClean="0">
                <a:latin typeface="+mn-lt"/>
              </a:rPr>
              <a:t>Easylinkz</a:t>
            </a:r>
            <a:r>
              <a:rPr lang="uk-UA" sz="3000" b="1" dirty="0" smtClean="0">
                <a:latin typeface="+mn-lt"/>
              </a:rPr>
              <a:t> </a:t>
            </a:r>
            <a:r>
              <a:rPr lang="uk-UA" sz="3000" b="1" dirty="0">
                <a:latin typeface="+mn-lt"/>
              </a:rPr>
              <a:t>Crazy </a:t>
            </a:r>
            <a:r>
              <a:rPr lang="uk-UA" sz="3000" b="1" dirty="0" smtClean="0">
                <a:latin typeface="+mn-lt"/>
              </a:rPr>
              <a:t>Llama - інноваційне </a:t>
            </a:r>
          </a:p>
          <a:p>
            <a:pPr>
              <a:lnSpc>
                <a:spcPct val="100000"/>
              </a:lnSpc>
            </a:pPr>
            <a:r>
              <a:rPr lang="uk-UA" sz="3000" b="1" dirty="0" smtClean="0">
                <a:latin typeface="+mn-lt"/>
              </a:rPr>
              <a:t>рішення </a:t>
            </a:r>
            <a:r>
              <a:rPr lang="uk-UA" sz="3000" b="1" dirty="0">
                <a:latin typeface="+mn-lt"/>
              </a:rPr>
              <a:t>для </a:t>
            </a:r>
            <a:r>
              <a:rPr lang="uk-UA" sz="3000" b="1" dirty="0" smtClean="0">
                <a:latin typeface="+mn-lt"/>
              </a:rPr>
              <a:t>рітейл агентів</a:t>
            </a:r>
            <a:endParaRPr lang="uk-UA" sz="3000" b="1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E99392F-9966-194B-96AC-9F01F630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16" y="5768042"/>
            <a:ext cx="1761091" cy="6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927069"/>
            <a:ext cx="1032740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1900" dirty="0"/>
              <a:t>Спираючись на нові передові технології і слідуючи новим розробкам </a:t>
            </a:r>
            <a:r>
              <a:rPr lang="uk-UA" altLang="ru-RU" sz="1900" dirty="0" smtClean="0"/>
              <a:t>в області дистрибуції</a:t>
            </a:r>
            <a:r>
              <a:rPr lang="uk-UA" altLang="ru-RU" sz="1900" dirty="0"/>
              <a:t>, МАУ тепер пропонує професіоналам у сфері подорожей </a:t>
            </a:r>
            <a:r>
              <a:rPr lang="uk-UA" altLang="ru-RU" sz="1900" b="1" dirty="0"/>
              <a:t>набір рішень для прямого безкоштовного підключення до ресурсів авіакомпанії</a:t>
            </a:r>
            <a:r>
              <a:rPr lang="uk-UA" altLang="ru-RU" sz="1900" dirty="0"/>
              <a:t>, який забезпечує надійний і насичений канал контенту для наших партнерів по всьому світу і надає безліч вигод і можливостей</a:t>
            </a:r>
            <a:r>
              <a:rPr lang="uk-UA" altLang="ru-RU" sz="1900" dirty="0" smtClean="0"/>
              <a:t>:</a:t>
            </a:r>
            <a:endParaRPr lang="uk-UA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Р</a:t>
            </a:r>
            <a:r>
              <a:rPr lang="uk-UA" b="1" dirty="0"/>
              <a:t>ІШЕННЯ ДЛЯ ПРЯМОГО ПРОДАЖУ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1292146"/>
              </p:ext>
            </p:extLst>
          </p:nvPr>
        </p:nvGraphicFramePr>
        <p:xfrm>
          <a:off x="1064423" y="3635917"/>
          <a:ext cx="10495129" cy="289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94" y="5084891"/>
            <a:ext cx="893929" cy="8939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33" y="3695892"/>
            <a:ext cx="844957" cy="8449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23" y="3630346"/>
            <a:ext cx="910503" cy="910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9" y="5067764"/>
            <a:ext cx="928184" cy="928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8" y="3630346"/>
            <a:ext cx="866103" cy="8661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738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/>
              <a:t>Система консолідує та пропонує найкращі цінові пропозицій від багатьох провайдерів у одному рішенні з найпростішими командами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Рішення </a:t>
            </a:r>
            <a:r>
              <a:rPr lang="en-US" altLang="ru-RU" sz="1900" dirty="0" smtClean="0"/>
              <a:t>Easylinkz</a:t>
            </a:r>
            <a:r>
              <a:rPr lang="uk-UA" sz="1900" dirty="0" smtClean="0"/>
              <a:t> </a:t>
            </a:r>
            <a:r>
              <a:rPr lang="uk-UA" sz="1900" dirty="0"/>
              <a:t>Crazy Llama </a:t>
            </a:r>
            <a:r>
              <a:rPr lang="uk-UA" altLang="ru-RU" sz="1900" dirty="0" smtClean="0"/>
              <a:t>пропонується у двох варіантах </a:t>
            </a:r>
            <a:r>
              <a:rPr lang="ru-RU" sz="1900" dirty="0"/>
              <a:t>В</a:t>
            </a:r>
            <a:r>
              <a:rPr lang="en-US" sz="1900" dirty="0"/>
              <a:t>2</a:t>
            </a:r>
            <a:r>
              <a:rPr lang="ru-RU" sz="1900" dirty="0"/>
              <a:t>В</a:t>
            </a:r>
            <a:r>
              <a:rPr lang="en-US" sz="1900" dirty="0"/>
              <a:t> Plug IN </a:t>
            </a:r>
            <a:r>
              <a:rPr lang="uk-UA" sz="1900" dirty="0" smtClean="0"/>
              <a:t>та</a:t>
            </a:r>
            <a:r>
              <a:rPr lang="en-US" altLang="ru-RU" sz="1900" dirty="0" smtClean="0"/>
              <a:t> </a:t>
            </a:r>
            <a:r>
              <a:rPr lang="ru-RU" sz="1900" dirty="0"/>
              <a:t>В</a:t>
            </a:r>
            <a:r>
              <a:rPr lang="en-US" sz="1900" dirty="0"/>
              <a:t>2</a:t>
            </a:r>
            <a:r>
              <a:rPr lang="ru-RU" sz="1900" dirty="0"/>
              <a:t>В</a:t>
            </a:r>
            <a:r>
              <a:rPr lang="en-US" sz="1900" dirty="0"/>
              <a:t> Core </a:t>
            </a:r>
            <a:r>
              <a:rPr lang="uk-UA" altLang="ru-RU" sz="1900" dirty="0" smtClean="0"/>
              <a:t>з можливістю агента обрати найбільш зручний варіант для власного бізнесу: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900" b="1" dirty="0"/>
              <a:t>В</a:t>
            </a:r>
            <a:r>
              <a:rPr lang="en-US" sz="1900" b="1" dirty="0"/>
              <a:t>2</a:t>
            </a:r>
            <a:r>
              <a:rPr lang="ru-RU" sz="1900" b="1" dirty="0"/>
              <a:t>В</a:t>
            </a:r>
            <a:r>
              <a:rPr lang="en-US" sz="1900" b="1" dirty="0"/>
              <a:t> Plug </a:t>
            </a:r>
            <a:r>
              <a:rPr lang="en-US" sz="1900" b="1" dirty="0" smtClean="0"/>
              <a:t>IN </a:t>
            </a:r>
            <a:r>
              <a:rPr lang="uk-UA" altLang="ru-RU" sz="1900" dirty="0" smtClean="0"/>
              <a:t>– додаткова надбудова до GDS платформ, яка може аналізувати та пропонувати агенту найвигідніші варіанти перельоту в альтернативних каналах з подальшою можливістю </a:t>
            </a:r>
            <a:r>
              <a:rPr lang="uk-UA" altLang="ru-RU" sz="1900" dirty="0"/>
              <a:t>ї</a:t>
            </a:r>
            <a:r>
              <a:rPr lang="uk-UA" altLang="ru-RU" sz="1900" dirty="0" smtClean="0"/>
              <a:t>х бронювання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900" b="1" dirty="0" smtClean="0"/>
              <a:t>В</a:t>
            </a:r>
            <a:r>
              <a:rPr lang="en-US" sz="1900" b="1" dirty="0"/>
              <a:t>2</a:t>
            </a:r>
            <a:r>
              <a:rPr lang="ru-RU" sz="1900" b="1" dirty="0"/>
              <a:t>В</a:t>
            </a:r>
            <a:r>
              <a:rPr lang="en-US" sz="1900" b="1" dirty="0"/>
              <a:t> </a:t>
            </a:r>
            <a:r>
              <a:rPr lang="en-US" sz="1900" b="1" dirty="0" smtClean="0"/>
              <a:t>Core </a:t>
            </a:r>
            <a:r>
              <a:rPr lang="uk-UA" altLang="ru-RU" sz="1900" dirty="0" smtClean="0"/>
              <a:t>– інтуїтивний графічний інтерфейс для агентів без досвіду роботу в системах бронювання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Система створює аналог статистичних файлів, які генерують GDS, для інтеграції з Mid / Back office агентства</a:t>
            </a:r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</a:t>
            </a:r>
            <a:r>
              <a:rPr lang="uk-UA" b="1" dirty="0" smtClean="0"/>
              <a:t>. </a:t>
            </a:r>
            <a:r>
              <a:rPr lang="uk-UA" b="1" dirty="0"/>
              <a:t>Як це працює?</a:t>
            </a:r>
          </a:p>
        </p:txBody>
      </p:sp>
    </p:spTree>
    <p:extLst>
      <p:ext uri="{BB962C8B-B14F-4D97-AF65-F5344CB8AC3E}">
        <p14:creationId xmlns:p14="http://schemas.microsoft.com/office/powerpoint/2010/main" val="3500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Автоматично отримувати та порівнювати цінові пропозиції не тільки від різних авіакомпаній та консолідаторів (на умовах окремих договорів), але і ціни у різних каналах продажу (GDS, NDC API, Agent office зі спеціальними комерційними контрактами)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Розраховувати вартість з урахуванням бажаного агентського доходу (без GDS fee та з додатковим </a:t>
            </a:r>
            <a:r>
              <a:rPr lang="en-US" altLang="ru-RU" sz="1900" dirty="0" smtClean="0"/>
              <a:t>agent bonus</a:t>
            </a:r>
            <a:r>
              <a:rPr lang="uk-UA" altLang="ru-RU" sz="1900" dirty="0" smtClean="0"/>
              <a:t>) і проводити комісію в рахунку для пасажира (при цьому клієнт не бачить прибуток агента у своєму електронному квитку)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Економити час: бронювання, підтвердження та оформлення квитка займають до 10 хвилин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Використовувати системи оплати: банківська картка та депозит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онлайн підтримку </a:t>
            </a:r>
            <a:r>
              <a:rPr lang="en-US" altLang="ru-RU" sz="1900" dirty="0" smtClean="0"/>
              <a:t>Easylinkz</a:t>
            </a:r>
            <a:r>
              <a:rPr lang="uk-UA" altLang="ru-RU" sz="1900" dirty="0" smtClean="0"/>
              <a:t> </a:t>
            </a:r>
            <a:r>
              <a:rPr lang="en-US" altLang="ru-RU" sz="1900" dirty="0" smtClean="0"/>
              <a:t>Help Desk </a:t>
            </a:r>
            <a:r>
              <a:rPr lang="uk-UA" sz="1900" dirty="0" smtClean="0"/>
              <a:t>24/7</a:t>
            </a:r>
            <a:endParaRPr lang="uk-UA" altLang="ru-RU" sz="1900" dirty="0" smtClean="0"/>
          </a:p>
          <a:p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</a:t>
            </a:r>
            <a:r>
              <a:rPr lang="uk-UA" b="1" dirty="0" smtClean="0"/>
              <a:t>. </a:t>
            </a:r>
            <a:r>
              <a:rPr lang="uk-UA" b="1" dirty="0"/>
              <a:t>Можливості, що ви отримуєте</a:t>
            </a:r>
          </a:p>
        </p:txBody>
      </p:sp>
    </p:spTree>
    <p:extLst>
      <p:ext uri="{BB962C8B-B14F-4D97-AF65-F5344CB8AC3E}">
        <p14:creationId xmlns:p14="http://schemas.microsoft.com/office/powerpoint/2010/main" val="6196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Llama. </a:t>
            </a:r>
            <a:r>
              <a:rPr lang="uk-UA" b="1" dirty="0" smtClean="0"/>
              <a:t>Як підключитися?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37575058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1600" dirty="0"/>
              <a:t>Для підключення</a:t>
            </a:r>
            <a:r>
              <a:rPr lang="en-US" altLang="ru-RU" sz="1600" dirty="0"/>
              <a:t> </a:t>
            </a:r>
            <a:r>
              <a:rPr lang="uk-UA" altLang="ru-RU" sz="1600" dirty="0"/>
              <a:t>зверніться до</a:t>
            </a:r>
            <a:r>
              <a:rPr lang="en-US" altLang="ru-RU" sz="1600" dirty="0"/>
              <a:t> </a:t>
            </a:r>
            <a:r>
              <a:rPr lang="uk-UA" altLang="ru-RU" sz="1600" dirty="0"/>
              <a:t>свого менеджера МАУ або </a:t>
            </a:r>
            <a:r>
              <a:rPr lang="en-US" altLang="ru-RU" sz="1600" dirty="0" smtClean="0"/>
              <a:t>Help Desk </a:t>
            </a:r>
            <a:r>
              <a:rPr lang="ru-RU" altLang="ru-RU" sz="1600" dirty="0" smtClean="0"/>
              <a:t>МАУ</a:t>
            </a:r>
            <a:r>
              <a:rPr lang="uk-UA" altLang="ru-RU" sz="1600" dirty="0" smtClean="0"/>
              <a:t> </a:t>
            </a:r>
            <a:r>
              <a:rPr lang="en-US" altLang="ru-RU" sz="1600" dirty="0">
                <a:hlinkClick r:id="rId8"/>
              </a:rPr>
              <a:t>pshelpdesk@flyuia.com</a:t>
            </a:r>
            <a:r>
              <a:rPr lang="en-US" altLang="ru-RU" sz="1600" dirty="0"/>
              <a:t> </a:t>
            </a:r>
            <a:r>
              <a:rPr lang="ru-RU" altLang="ru-RU" sz="1600" dirty="0"/>
              <a:t>або до </a:t>
            </a:r>
            <a:r>
              <a:rPr lang="en-US" altLang="ru-RU" sz="1600" dirty="0" smtClean="0"/>
              <a:t>Easylinkz</a:t>
            </a:r>
            <a:r>
              <a:rPr lang="uk-UA" altLang="ru-RU" sz="1600" dirty="0" smtClean="0"/>
              <a:t> </a:t>
            </a:r>
            <a:r>
              <a:rPr lang="en-US" altLang="ru-RU" sz="1600" dirty="0"/>
              <a:t>Help Desk </a:t>
            </a:r>
            <a:r>
              <a:rPr lang="en-US" sz="1600" dirty="0" smtClean="0">
                <a:hlinkClick r:id="rId9"/>
              </a:rPr>
              <a:t>sales@easylinkz.com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0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3" y="2721554"/>
            <a:ext cx="8587802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>
                <a:latin typeface="+mn-lt"/>
              </a:rPr>
              <a:t>GRPM - нова можливість групових продажів для туроператорів і клієнтів, що планують групи</a:t>
            </a:r>
            <a:endParaRPr lang="uk-U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4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619" y="2200029"/>
            <a:ext cx="1032740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Здійснювати прямий продаж групових перевезень </a:t>
            </a:r>
            <a:r>
              <a:rPr lang="uk-UA" sz="1900" dirty="0" smtClean="0"/>
              <a:t>на спеціальних умовах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Моментально отримувати </a:t>
            </a:r>
            <a:r>
              <a:rPr lang="uk-UA" sz="1900" dirty="0"/>
              <a:t>гарантовану ціну на переліт без попередньої </a:t>
            </a:r>
            <a:r>
              <a:rPr lang="uk-UA" sz="1900" dirty="0" smtClean="0"/>
              <a:t>оплати, заповнивши просту форму запиту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Отримувати </a:t>
            </a:r>
            <a:r>
              <a:rPr lang="uk-UA" sz="1900" dirty="0"/>
              <a:t>динамічну </a:t>
            </a:r>
            <a:r>
              <a:rPr lang="uk-UA" sz="1900" dirty="0" smtClean="0"/>
              <a:t>ціну, зазначати </a:t>
            </a:r>
            <a:r>
              <a:rPr lang="uk-UA" sz="1900" dirty="0"/>
              <a:t>інформацію про обмеження бюджету або альтернативні варіанти та дати </a:t>
            </a:r>
            <a:r>
              <a:rPr lang="uk-UA" sz="1900" dirty="0" smtClean="0"/>
              <a:t>перельотів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Змінювати імена та прізвища подорожуючих необмежену кількість разів до моменту оформлення авіаквитків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Бронювати додаткові послуги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Відстежувати та керувати всіма груповими бронюванням, використовуючи простий інтерфейс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підтримку </a:t>
            </a:r>
            <a:r>
              <a:rPr lang="uk-UA" sz="1900" dirty="0" smtClean="0"/>
              <a:t>МАУ </a:t>
            </a:r>
            <a:r>
              <a:rPr lang="en-US" altLang="ru-RU" sz="1900" dirty="0" smtClean="0"/>
              <a:t>Help Desk</a:t>
            </a:r>
            <a:endParaRPr lang="en-US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/>
              <a:t>МАУ </a:t>
            </a:r>
            <a:r>
              <a:rPr lang="ru-RU" b="1" smtClean="0"/>
              <a:t>GRPM</a:t>
            </a:r>
            <a:r>
              <a:rPr lang="uk-UA" b="1" dirty="0" smtClean="0"/>
              <a:t>. </a:t>
            </a:r>
            <a:r>
              <a:rPr lang="uk-UA" b="1" dirty="0"/>
              <a:t>Можливості, що ви отримуєте</a:t>
            </a:r>
          </a:p>
        </p:txBody>
      </p:sp>
    </p:spTree>
    <p:extLst>
      <p:ext uri="{BB962C8B-B14F-4D97-AF65-F5344CB8AC3E}">
        <p14:creationId xmlns:p14="http://schemas.microsoft.com/office/powerpoint/2010/main" val="2235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ru-RU" b="1" dirty="0"/>
              <a:t>GRPM</a:t>
            </a:r>
            <a:r>
              <a:rPr lang="uk-UA" b="1" dirty="0" smtClean="0"/>
              <a:t>. Як підключитися?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3244024"/>
              </p:ext>
            </p:extLst>
          </p:nvPr>
        </p:nvGraphicFramePr>
        <p:xfrm>
          <a:off x="696036" y="2283429"/>
          <a:ext cx="6291457" cy="30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1600" dirty="0" smtClean="0"/>
              <a:t>Для підключення</a:t>
            </a:r>
            <a:r>
              <a:rPr lang="en-US" altLang="ru-RU" sz="1600" dirty="0" smtClean="0"/>
              <a:t> </a:t>
            </a:r>
            <a:r>
              <a:rPr lang="uk-UA" altLang="ru-RU" sz="1600" dirty="0" smtClean="0"/>
              <a:t>зверніться </a:t>
            </a:r>
            <a:r>
              <a:rPr lang="uk-UA" altLang="ru-RU" sz="1600" dirty="0"/>
              <a:t>до </a:t>
            </a:r>
            <a:r>
              <a:rPr lang="uk-UA" altLang="ru-RU" sz="1600" dirty="0" smtClean="0"/>
              <a:t>свого менеджера МАУ або </a:t>
            </a:r>
            <a:r>
              <a:rPr lang="ru-RU" altLang="ru-RU" sz="1600" dirty="0" smtClean="0"/>
              <a:t>менеджера </a:t>
            </a:r>
            <a:r>
              <a:rPr lang="ru-RU" altLang="ru-RU" sz="1600" dirty="0"/>
              <a:t>по </a:t>
            </a:r>
            <a:r>
              <a:rPr lang="ru-RU" altLang="ru-RU" sz="1600" dirty="0" err="1" smtClean="0"/>
              <a:t>груповому</a:t>
            </a:r>
            <a:r>
              <a:rPr lang="ru-RU" altLang="ru-RU" sz="1600" dirty="0" smtClean="0"/>
              <a:t> </a:t>
            </a:r>
            <a:r>
              <a:rPr lang="ru-RU" altLang="ru-RU" sz="1600" dirty="0" err="1" smtClean="0"/>
              <a:t>бронюванню</a:t>
            </a:r>
            <a:r>
              <a:rPr lang="ru-RU" altLang="ru-RU" sz="1600" dirty="0" smtClean="0"/>
              <a:t> </a:t>
            </a:r>
            <a:r>
              <a:rPr lang="en-US" altLang="ru-RU" sz="1600" dirty="0" smtClean="0">
                <a:hlinkClick r:id="rId8"/>
              </a:rPr>
              <a:t>group.dep@flyuia.com</a:t>
            </a:r>
            <a:endParaRPr lang="uk-UA" altLang="ru-RU" sz="1600" dirty="0"/>
          </a:p>
          <a:p>
            <a:endParaRPr lang="en-US" altLang="ru-RU" sz="1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121" y="2014823"/>
            <a:ext cx="3464454" cy="342523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258530" y="2331867"/>
            <a:ext cx="1314183" cy="1314183"/>
            <a:chOff x="4977" y="1272698"/>
            <a:chExt cx="1314183" cy="1314183"/>
          </a:xfrm>
        </p:grpSpPr>
        <p:sp>
          <p:nvSpPr>
            <p:cNvPr id="14" name="Овал 13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8530" y="3891509"/>
            <a:ext cx="1314183" cy="1314183"/>
            <a:chOff x="4977" y="1272698"/>
            <a:chExt cx="1314183" cy="1314183"/>
          </a:xfrm>
        </p:grpSpPr>
        <p:sp>
          <p:nvSpPr>
            <p:cNvPr id="17" name="Овал 16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1" y="235357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7" y="3863634"/>
            <a:ext cx="1349840" cy="1349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2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ru-RU" b="1" dirty="0"/>
              <a:t>GRPM</a:t>
            </a:r>
            <a:r>
              <a:rPr lang="uk-UA" b="1" dirty="0" smtClean="0"/>
              <a:t>. Можливості різного доступу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9444060"/>
              </p:ext>
            </p:extLst>
          </p:nvPr>
        </p:nvGraphicFramePr>
        <p:xfrm>
          <a:off x="1027531" y="2026577"/>
          <a:ext cx="9580728" cy="37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1" y="2381172"/>
            <a:ext cx="1436176" cy="133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3" y="2261237"/>
            <a:ext cx="1563680" cy="156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1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Контакти та підтримка</a:t>
            </a:r>
            <a:endParaRPr lang="uk-U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dirty="0" smtClean="0"/>
              <a:t>Є питання щодо прямого підключення?</a:t>
            </a:r>
          </a:p>
          <a:p>
            <a:endParaRPr lang="uk-UA" alt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000" dirty="0" smtClean="0"/>
              <a:t>Ознайомтеся з повною інформацією </a:t>
            </a:r>
            <a:r>
              <a:rPr lang="uk-UA" altLang="ru-RU" sz="2000" dirty="0"/>
              <a:t>на </a:t>
            </a:r>
            <a:r>
              <a:rPr lang="en-US" sz="2000" b="1" dirty="0">
                <a:solidFill>
                  <a:srgbClr val="0052CC"/>
                </a:solidFill>
                <a:latin typeface="-apple-system"/>
                <a:hlinkClick r:id="rId3"/>
              </a:rPr>
              <a:t>UIA Direct Channels Information </a:t>
            </a:r>
            <a:r>
              <a:rPr lang="en-US" sz="2000" b="1" dirty="0" smtClean="0">
                <a:solidFill>
                  <a:srgbClr val="0052CC"/>
                </a:solidFill>
                <a:latin typeface="-apple-system"/>
                <a:hlinkClick r:id="rId3"/>
              </a:rPr>
              <a:t>Portal</a:t>
            </a:r>
            <a:endParaRPr lang="en-US" sz="2000" b="1" dirty="0" smtClean="0">
              <a:solidFill>
                <a:srgbClr val="0052CC"/>
              </a:solidFill>
              <a:latin typeface="-apple-system"/>
            </a:endParaRPr>
          </a:p>
          <a:p>
            <a:r>
              <a:rPr lang="en-US" sz="2000" b="1" dirty="0" smtClean="0">
                <a:solidFill>
                  <a:srgbClr val="0052CC"/>
                </a:solidFill>
                <a:latin typeface="-apple-system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000" dirty="0" smtClean="0"/>
              <a:t>Зверніться до </a:t>
            </a:r>
            <a:r>
              <a:rPr lang="uk-UA" altLang="ru-RU" sz="2000" dirty="0"/>
              <a:t>свого </a:t>
            </a:r>
            <a:r>
              <a:rPr lang="uk-UA" altLang="ru-RU" sz="2000" dirty="0" smtClean="0"/>
              <a:t>менеджера МАУ або до центру підтримки </a:t>
            </a:r>
            <a:r>
              <a:rPr lang="ru-RU" altLang="ru-RU" sz="2000" dirty="0"/>
              <a:t>МАУ </a:t>
            </a:r>
            <a:r>
              <a:rPr lang="en-US" altLang="ru-RU" sz="2000" dirty="0"/>
              <a:t>Help </a:t>
            </a:r>
            <a:r>
              <a:rPr lang="en-US" altLang="ru-RU" sz="2000" dirty="0" smtClean="0"/>
              <a:t>Desk</a:t>
            </a:r>
            <a:r>
              <a:rPr lang="uk-UA" altLang="ru-RU" sz="2000" dirty="0" smtClean="0"/>
              <a:t>:</a:t>
            </a:r>
          </a:p>
          <a:p>
            <a:endParaRPr lang="ru-RU" altLang="ru-RU" sz="2000" b="1" dirty="0">
              <a:hlinkClick r:id="rId4"/>
            </a:endParaRPr>
          </a:p>
          <a:p>
            <a:r>
              <a:rPr lang="ru-RU" altLang="ru-RU" sz="2000" b="1" dirty="0" smtClean="0"/>
              <a:t>МАУ </a:t>
            </a:r>
            <a:r>
              <a:rPr lang="en-US" altLang="ru-RU" sz="2000" b="1" dirty="0"/>
              <a:t>Help </a:t>
            </a:r>
            <a:r>
              <a:rPr lang="en-US" altLang="ru-RU" sz="2000" b="1" dirty="0" smtClean="0"/>
              <a:t>Desk</a:t>
            </a:r>
          </a:p>
          <a:p>
            <a:r>
              <a:rPr lang="ru-RU" sz="2000" dirty="0" smtClean="0"/>
              <a:t>Тел</a:t>
            </a:r>
            <a:r>
              <a:rPr lang="en-US" sz="2000" dirty="0" smtClean="0"/>
              <a:t>: </a:t>
            </a:r>
            <a:r>
              <a:rPr lang="en-US" sz="2000" dirty="0"/>
              <a:t>+38 (044) 581-51-45 </a:t>
            </a:r>
            <a:endParaRPr lang="en-US" sz="2000" dirty="0" smtClean="0"/>
          </a:p>
          <a:p>
            <a:r>
              <a:rPr lang="en-US" altLang="ru-RU" sz="2000" dirty="0" smtClean="0"/>
              <a:t>E-mail: </a:t>
            </a:r>
            <a:r>
              <a:rPr lang="en-US" altLang="ru-RU" sz="2000" dirty="0" smtClean="0">
                <a:hlinkClick r:id="rId5"/>
              </a:rPr>
              <a:t>pshelpdesk@flyuia.com</a:t>
            </a:r>
            <a:endParaRPr lang="uk-UA" altLang="ru-RU" sz="2000" dirty="0" smtClean="0"/>
          </a:p>
          <a:p>
            <a:endParaRPr lang="uk-UA" altLang="ru-RU" sz="2000" dirty="0"/>
          </a:p>
          <a:p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Контакти та підтримка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00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dirty="0" smtClean="0"/>
              <a:t>Ми продовжуватимемо вас інформувати про подальші новини та надавати вам найкращу підтримку для того, щоб ваш бізнес працював і розвивався разом з нашим. </a:t>
            </a:r>
          </a:p>
          <a:p>
            <a:endParaRPr lang="uk-UA" altLang="ru-RU" sz="2000" dirty="0"/>
          </a:p>
          <a:p>
            <a:r>
              <a:rPr lang="uk-UA" altLang="ru-RU" sz="2000" dirty="0" smtClean="0"/>
              <a:t>Тим часом, ви можете зв'язатися з місцевими менеджерами МАУ, щоб обговорити майбутні процедури та угоди щодо нових підключень.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altLang="ru-RU" b="1" dirty="0"/>
              <a:t>МАУ високо цінує своїх </a:t>
            </a:r>
            <a:r>
              <a:rPr lang="uk-UA" altLang="ru-RU" b="1" dirty="0" smtClean="0"/>
              <a:t>партнерів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0792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845181"/>
            <a:ext cx="103274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1900" dirty="0" smtClean="0"/>
              <a:t>Ознайомтеся з перевагами прямого підключення у цій презентації та оберіть оптимальне рішення саме для вашої моделі бізнесу: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Р</a:t>
            </a:r>
            <a:r>
              <a:rPr lang="uk-UA" b="1" dirty="0"/>
              <a:t>ІШЕННЯ ДЛЯ ПРЯМОГО ПРОДАЖУ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9547434"/>
              </p:ext>
            </p:extLst>
          </p:nvPr>
        </p:nvGraphicFramePr>
        <p:xfrm>
          <a:off x="1171890" y="2647667"/>
          <a:ext cx="10060217" cy="331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96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9515850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NDC </a:t>
            </a:r>
            <a:r>
              <a:rPr lang="en-US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API </a:t>
            </a:r>
            <a:r>
              <a:rPr lang="uk-UA" sz="3000" b="1" dirty="0" smtClean="0">
                <a:latin typeface="+mn-lt"/>
              </a:rPr>
              <a:t>рішення для онлайн тревел агентів та консолідаторів</a:t>
            </a:r>
            <a:endParaRPr lang="uk-UA" sz="3000" b="1" dirty="0" smtId="4294967295">
              <a:highlight>
                <a:srgbClr val="000000">
                  <a:alpha val="0"/>
                </a:srgbClr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3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NDC API (версія</a:t>
            </a:r>
            <a:r>
              <a:rPr lang="uk-UA" sz="1900" dirty="0" smtClean="0"/>
              <a:t> </a:t>
            </a:r>
            <a:r>
              <a:rPr lang="uk-UA" altLang="ru-RU" sz="1900" dirty="0" smtClean="0"/>
              <a:t>17.1</a:t>
            </a:r>
            <a:r>
              <a:rPr lang="en-US" altLang="ru-RU" sz="1900" dirty="0" smtClean="0"/>
              <a:t>/19.2</a:t>
            </a:r>
            <a:r>
              <a:rPr lang="uk-UA" altLang="ru-RU" sz="1900" dirty="0" smtClean="0"/>
              <a:t>) – це </a:t>
            </a:r>
            <a:r>
              <a:rPr lang="uk-UA" altLang="ru-RU" sz="1900" dirty="0"/>
              <a:t>автономне </a:t>
            </a:r>
            <a:r>
              <a:rPr lang="uk-UA" altLang="ru-RU" sz="1900" dirty="0" smtClean="0"/>
              <a:t>рішення, що забезпечує пряме підключення агентського каналу бронювання до ресурсу МАУ за допомогою API з'єднання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NDC API дозволяє агентам забезпечити своїх клієнтів ціновими пропозиціями на авіаквитки та додаткові послуги без додаткових </a:t>
            </a:r>
            <a:r>
              <a:rPr lang="uk-UA" altLang="ru-RU" sz="1900" dirty="0"/>
              <a:t>з</a:t>
            </a:r>
            <a:r>
              <a:rPr lang="uk-UA" altLang="ru-RU" sz="1900" dirty="0" smtClean="0"/>
              <a:t>борів та створювати власні цінові пропозиції через агентські цифрові канали (B2B, B2C)</a:t>
            </a:r>
          </a:p>
          <a:p>
            <a:endParaRPr lang="uk-UA" altLang="ru-RU" sz="2000" dirty="0" smtClean="0"/>
          </a:p>
          <a:p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4921871"/>
              </p:ext>
            </p:extLst>
          </p:nvPr>
        </p:nvGraphicFramePr>
        <p:xfrm>
          <a:off x="1868226" y="2200029"/>
          <a:ext cx="84358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NDC</a:t>
            </a:r>
            <a:r>
              <a:rPr lang="en-US" b="1" dirty="0" smtClean="0"/>
              <a:t> API</a:t>
            </a:r>
            <a:r>
              <a:rPr lang="uk-UA" b="1" dirty="0" smtClean="0"/>
              <a:t>. Як це працює?</a:t>
            </a:r>
            <a:endParaRPr lang="uk-UA" b="1" dirty="0"/>
          </a:p>
        </p:txBody>
      </p:sp>
      <p:pic>
        <p:nvPicPr>
          <p:cNvPr id="5" name="Picture 2" descr="SolringAir | Crunchba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1" b="38149"/>
          <a:stretch/>
        </p:blipFill>
        <p:spPr bwMode="auto">
          <a:xfrm>
            <a:off x="1158709" y="6066726"/>
            <a:ext cx="1693674" cy="4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2383" y="6141340"/>
            <a:ext cx="77695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1900" b="1" dirty="0" smtClean="0"/>
              <a:t>- </a:t>
            </a:r>
            <a:r>
              <a:rPr lang="uk-UA" altLang="ru-RU" sz="1900" b="1" dirty="0"/>
              <a:t>партнер МАУ, що надає технологічне рішення </a:t>
            </a:r>
            <a:r>
              <a:rPr lang="uk-UA" sz="1900" b="1" dirty="0"/>
              <a:t>NDC</a:t>
            </a:r>
            <a:r>
              <a:rPr lang="en-US" sz="1900" b="1" dirty="0"/>
              <a:t> API</a:t>
            </a:r>
            <a:endParaRPr lang="ru-RU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24449" y="4753002"/>
            <a:ext cx="121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NDC API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87" y="4392974"/>
            <a:ext cx="572901" cy="571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25" y="4621235"/>
            <a:ext cx="1086629" cy="3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Пропонувати клієнтам найкращі ціни без додаткових зборів за канал продажу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Покращувати look2book, досвід бронювань та можливості вашої онлайн платформи, запропонувавши клієнтам доступ до розкладу рейсів та всіх тарифних продуктів </a:t>
            </a:r>
            <a:r>
              <a:rPr lang="uk-UA" altLang="ru-RU" sz="1900" dirty="0"/>
              <a:t>МАУ, включаючи </a:t>
            </a:r>
            <a:r>
              <a:rPr lang="en-US" altLang="ru-RU" sz="1900" dirty="0" smtClean="0"/>
              <a:t>Fare Families </a:t>
            </a:r>
            <a:r>
              <a:rPr lang="uk-UA" altLang="ru-RU" sz="1900" dirty="0" smtClean="0"/>
              <a:t>та спеціальні тарифи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Здійснювати бронювання комбінованих перевезень за участю інтерлайн партнерів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/>
              <a:t>Змінювати </a:t>
            </a:r>
            <a:r>
              <a:rPr lang="uk-UA" sz="1900" dirty="0"/>
              <a:t>дати, </a:t>
            </a:r>
            <a:r>
              <a:rPr lang="uk-UA" sz="1900" dirty="0" smtClean="0"/>
              <a:t>повертати та переоформлювати авіаквитки </a:t>
            </a:r>
            <a:r>
              <a:rPr lang="uk-UA" sz="1900" dirty="0"/>
              <a:t>через </a:t>
            </a:r>
            <a:r>
              <a:rPr lang="uk-UA" sz="1900" dirty="0" smtClean="0"/>
              <a:t>інтерфейс Amadeus AIDL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відповідь системи менш ніж за одну секунду (0.6 секунди) про доступність рейсів на обрані дати і найнижчі тарифи (AirShopping WS)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Створювати власні варіанти комбінованого продажу та можливості up-sell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Використовувати </a:t>
            </a:r>
            <a:r>
              <a:rPr lang="ru-RU" altLang="ru-RU" sz="1900" dirty="0" smtClean="0">
                <a:hlinkClick r:id="rId3"/>
              </a:rPr>
              <a:t>МАУ </a:t>
            </a:r>
            <a:r>
              <a:rPr lang="en-US" altLang="ru-RU" sz="1900" dirty="0" smtClean="0">
                <a:hlinkClick r:id="rId3"/>
              </a:rPr>
              <a:t>NDC </a:t>
            </a:r>
            <a:r>
              <a:rPr lang="ru-RU" altLang="ru-RU" sz="1900" dirty="0">
                <a:hlinkClick r:id="rId3"/>
              </a:rPr>
              <a:t>Портал</a:t>
            </a:r>
            <a:r>
              <a:rPr lang="en-US" altLang="ru-RU" sz="1900" dirty="0"/>
              <a:t> </a:t>
            </a:r>
            <a:r>
              <a:rPr lang="uk-UA" altLang="ru-RU" sz="1900" dirty="0" smtClean="0"/>
              <a:t>з актуальними матеріалами та інформацією про оновлення МАУ NDC API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altLang="ru-RU" sz="1900" dirty="0" smtClean="0"/>
              <a:t>Отримувати підтримку </a:t>
            </a:r>
            <a:r>
              <a:rPr lang="uk-UA" sz="1900" dirty="0" smtClean="0"/>
              <a:t>МАУ </a:t>
            </a:r>
            <a:r>
              <a:rPr lang="en-US" altLang="ru-RU" sz="1900" dirty="0" smtClean="0"/>
              <a:t>Help Desk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NDC API</a:t>
            </a:r>
            <a:r>
              <a:rPr lang="uk-UA" b="1" dirty="0" smtClean="0"/>
              <a:t>. Можливості, що ви отримуєте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717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4868" y="1952711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92261" y="144228"/>
            <a:ext cx="10300111" cy="60311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Shopping Process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027174" y="1528092"/>
          <a:ext cx="8128000" cy="10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/>
          </p:nvPr>
        </p:nvGraphicFramePr>
        <p:xfrm>
          <a:off x="3224686" y="4078956"/>
          <a:ext cx="5568286" cy="9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54768" y="1024035"/>
            <a:ext cx="9958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Basic services set for easy ticketing process</a:t>
            </a:r>
            <a:endParaRPr lang="uk-UA" alt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27174" y="2573970"/>
            <a:ext cx="2335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AirShoppingRQ</a:t>
            </a:r>
          </a:p>
          <a:p>
            <a:pPr algn="ctr"/>
            <a:r>
              <a:rPr lang="en-US" sz="1300" dirty="0" smtClean="0"/>
              <a:t>AirShoppingRS</a:t>
            </a:r>
          </a:p>
          <a:p>
            <a:pPr algn="ctr"/>
            <a:r>
              <a:rPr lang="en-US" sz="1300" dirty="0" smtClean="0"/>
              <a:t>UIA operated &amp; </a:t>
            </a:r>
          </a:p>
          <a:p>
            <a:pPr algn="ctr"/>
            <a:r>
              <a:rPr lang="en-US" sz="1300" dirty="0" smtClean="0"/>
              <a:t>code-share flights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7147" y="2577814"/>
            <a:ext cx="2335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OrderCreateRQ</a:t>
            </a:r>
          </a:p>
          <a:p>
            <a:pPr algn="ctr"/>
            <a:r>
              <a:rPr lang="en-US" sz="1300" dirty="0" smtClean="0"/>
              <a:t>OrderViewRS 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570" y="2554891"/>
            <a:ext cx="2601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AirDocissueRQ</a:t>
            </a:r>
          </a:p>
          <a:p>
            <a:pPr algn="ctr"/>
            <a:r>
              <a:rPr lang="en-US" sz="1300" dirty="0" smtClean="0"/>
              <a:t>OrderViewRS</a:t>
            </a:r>
          </a:p>
          <a:p>
            <a:pPr algn="ctr"/>
            <a:r>
              <a:rPr lang="en-US" sz="1300" dirty="0" smtClean="0"/>
              <a:t>Refunds, date changes, reissues done via AIDL terminal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5431" y="3613077"/>
            <a:ext cx="96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Additional services</a:t>
            </a:r>
            <a:endParaRPr lang="uk-UA" alt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10717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FlightPriceRQ</a:t>
            </a:r>
          </a:p>
          <a:p>
            <a:pPr algn="ctr"/>
            <a:r>
              <a:rPr lang="en-US" sz="1300" dirty="0" smtClean="0"/>
              <a:t>FlightPriceRS</a:t>
            </a:r>
            <a:endParaRPr lang="ru-RU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6625" y="5035070"/>
            <a:ext cx="1534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OrderRetriveRQ</a:t>
            </a:r>
          </a:p>
          <a:p>
            <a:pPr algn="ctr"/>
            <a:r>
              <a:rPr lang="en-US" sz="1300" dirty="0" smtClean="0"/>
              <a:t>OrderViewRS</a:t>
            </a:r>
            <a:endParaRPr lang="ru-RU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4848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/>
              <a:t>FareRulesRQ</a:t>
            </a:r>
            <a:endParaRPr lang="en-US" sz="1300" dirty="0"/>
          </a:p>
          <a:p>
            <a:pPr algn="ctr"/>
            <a:r>
              <a:rPr lang="en-GB" sz="1300" dirty="0"/>
              <a:t>FareRulesRS</a:t>
            </a:r>
          </a:p>
        </p:txBody>
      </p:sp>
    </p:spTree>
    <p:extLst>
      <p:ext uri="{BB962C8B-B14F-4D97-AF65-F5344CB8AC3E}">
        <p14:creationId xmlns:p14="http://schemas.microsoft.com/office/powerpoint/2010/main" val="29786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5310" y="163358"/>
            <a:ext cx="10300111" cy="56640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Post-Sale Process</a:t>
            </a:r>
            <a:endParaRPr lang="ru-RU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10786" y="996094"/>
            <a:ext cx="7105354" cy="2485213"/>
            <a:chOff x="2478262" y="1057640"/>
            <a:chExt cx="7105354" cy="2485213"/>
          </a:xfrm>
        </p:grpSpPr>
        <p:graphicFrame>
          <p:nvGraphicFramePr>
            <p:cNvPr id="6" name="Схема 9"/>
            <p:cNvGraphicFramePr/>
            <p:nvPr>
              <p:extLst/>
            </p:nvPr>
          </p:nvGraphicFramePr>
          <p:xfrm>
            <a:off x="2478262" y="1057640"/>
            <a:ext cx="7105354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478262" y="2013754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/>
                <a:t>ServiceListRQ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ServiceListRS</a:t>
              </a:r>
              <a:endParaRPr lang="en-GB" sz="1400" dirty="0"/>
            </a:p>
            <a:p>
              <a:pPr algn="ctr"/>
              <a:r>
                <a:rPr lang="en-US" sz="1300" dirty="0" smtClean="0"/>
                <a:t>Ancillary catalogue with meals and bags</a:t>
              </a:r>
              <a:endParaRPr lang="ru-RU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0637" y="2019359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SeatAvailabilityRQ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SeatAvailabilityRS</a:t>
              </a:r>
              <a:endParaRPr lang="en-GB" sz="1400" dirty="0"/>
            </a:p>
            <a:p>
              <a:pPr algn="ctr"/>
              <a:r>
                <a:rPr lang="en-US" sz="1300" dirty="0" smtClean="0"/>
                <a:t>Seat Map with pricing, seat characteristics and seat occupation</a:t>
              </a:r>
              <a:endParaRPr lang="ru-RU" sz="13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3952" y="2019359"/>
              <a:ext cx="205857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OrderChangeRQ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OrderViewRS</a:t>
              </a:r>
              <a:endParaRPr lang="en-GB" sz="1400" dirty="0"/>
            </a:p>
            <a:p>
              <a:pPr algn="ctr"/>
              <a:r>
                <a:rPr lang="en-US" sz="1300" dirty="0" smtClean="0"/>
                <a:t>Add and remove ANC and seats from the PNR. Add and update DOCS and FQTV elements in the PNR</a:t>
              </a:r>
              <a:endParaRPr lang="ru-RU" sz="13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6796" y="4027600"/>
            <a:ext cx="4833335" cy="2100330"/>
            <a:chOff x="3246796" y="3750019"/>
            <a:chExt cx="4833335" cy="2100330"/>
          </a:xfrm>
        </p:grpSpPr>
        <p:graphicFrame>
          <p:nvGraphicFramePr>
            <p:cNvPr id="7" name="Схема 9"/>
            <p:cNvGraphicFramePr/>
            <p:nvPr>
              <p:extLst/>
            </p:nvPr>
          </p:nvGraphicFramePr>
          <p:xfrm>
            <a:off x="3246796" y="3750019"/>
            <a:ext cx="4833335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246796" y="4726965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OrderCancelRQ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OrderCancelRS</a:t>
              </a:r>
              <a:endParaRPr lang="en-GB" sz="1400" dirty="0"/>
            </a:p>
            <a:p>
              <a:pPr algn="ctr"/>
              <a:r>
                <a:rPr lang="en-US" sz="1300" dirty="0" smtClean="0"/>
                <a:t>Cancel PNR, VOID issued documents</a:t>
              </a:r>
              <a:endParaRPr lang="ru-RU" sz="13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9688" y="4726965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ReportQueryRQ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ReportQueryRS</a:t>
              </a:r>
              <a:endParaRPr lang="en-GB" sz="1400" dirty="0"/>
            </a:p>
            <a:p>
              <a:pPr algn="ctr"/>
              <a:r>
                <a:rPr lang="en-US" sz="1300" dirty="0" smtClean="0"/>
                <a:t>Returns same data is available in the Amadeus TJQ report</a:t>
              </a:r>
              <a:endParaRPr lang="ru-RU" sz="1300" dirty="0"/>
            </a:p>
          </p:txBody>
        </p:sp>
      </p:grpSp>
      <p:sp>
        <p:nvSpPr>
          <p:cNvPr id="17" name="Прямоугольник 14"/>
          <p:cNvSpPr/>
          <p:nvPr/>
        </p:nvSpPr>
        <p:spPr>
          <a:xfrm>
            <a:off x="3727521" y="3572357"/>
            <a:ext cx="3871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Order management services</a:t>
            </a:r>
            <a:endParaRPr lang="uk-UA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79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62599" y="464326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Shopping services Input/Output data</a:t>
            </a:r>
            <a:endParaRPr lang="uk-UA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8" y="1217806"/>
            <a:ext cx="10987977" cy="54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Gotham Pro Medium"/>
        <a:ea typeface=""/>
        <a:cs typeface=""/>
      </a:majorFont>
      <a:minorFont>
        <a:latin typeface="Gotham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9237</TotalTime>
  <Words>1670</Words>
  <Application>Microsoft Office PowerPoint</Application>
  <PresentationFormat>Произвольный</PresentationFormat>
  <Paragraphs>242</Paragraphs>
  <Slides>30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</dc:title>
  <dc:creator>admin</dc:creator>
  <cp:lastModifiedBy>Pasichnyk Tetiana</cp:lastModifiedBy>
  <cp:revision>540</cp:revision>
  <dcterms:created xsi:type="dcterms:W3CDTF">2017-02-28T10:09:03Z</dcterms:created>
  <dcterms:modified xsi:type="dcterms:W3CDTF">2021-07-05T12:53:06Z</dcterms:modified>
</cp:coreProperties>
</file>